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Override PartName="/ppt/notesSlides/notesSlide29.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notesSlides/notesSlide28.xml" ContentType="application/vnd.openxmlformats-officedocument.presentationml.notes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34.xml" ContentType="application/vnd.openxmlformats-officedocument.presentationml.notesSlide+xml"/>
  <Override PartName="/ppt/notesSlides/notesSlide4.xml" ContentType="application/vnd.openxmlformats-officedocument.presentationml.notesSlide+xml"/>
  <Override PartName="/ppt/theme/theme3.xml" ContentType="application/vnd.openxmlformats-officedocument.theme+xml"/>
  <Override PartName="/ppt/slideLayouts/slideLayout12.xml" ContentType="application/vnd.openxmlformats-officedocument.presentationml.slideLayout+xml"/>
  <Override PartName="/ppt/slides/slide24.xml" ContentType="application/vnd.openxmlformats-officedocument.presentationml.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26.xml" ContentType="application/vnd.openxmlformats-officedocument.presentationml.notes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3.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notesSlides/notesSlide24.xml" ContentType="application/vnd.openxmlformats-officedocument.presentationml.notesSlide+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r:id="rId1"/>
  </p:sldMasterIdLst>
  <p:notesMasterIdLst>
    <p:notesMasterId r:id="rId36"/>
  </p:notesMasterIdLst>
  <p:handoutMasterIdLst>
    <p:handoutMasterId r:id="rId37"/>
  </p:handoutMasterIdLst>
  <p:sldIdLst>
    <p:sldId id="298" r:id="rId2"/>
    <p:sldId id="303" r:id="rId3"/>
    <p:sldId id="311" r:id="rId4"/>
    <p:sldId id="313" r:id="rId5"/>
    <p:sldId id="312" r:id="rId6"/>
    <p:sldId id="314" r:id="rId7"/>
    <p:sldId id="304" r:id="rId8"/>
    <p:sldId id="310" r:id="rId9"/>
    <p:sldId id="317" r:id="rId10"/>
    <p:sldId id="319" r:id="rId11"/>
    <p:sldId id="318" r:id="rId12"/>
    <p:sldId id="320" r:id="rId13"/>
    <p:sldId id="321" r:id="rId14"/>
    <p:sldId id="307" r:id="rId15"/>
    <p:sldId id="315" r:id="rId16"/>
    <p:sldId id="338" r:id="rId17"/>
    <p:sldId id="339" r:id="rId18"/>
    <p:sldId id="322" r:id="rId19"/>
    <p:sldId id="323" r:id="rId20"/>
    <p:sldId id="334" r:id="rId21"/>
    <p:sldId id="324" r:id="rId22"/>
    <p:sldId id="335" r:id="rId23"/>
    <p:sldId id="325" r:id="rId24"/>
    <p:sldId id="336" r:id="rId25"/>
    <p:sldId id="327" r:id="rId26"/>
    <p:sldId id="328" r:id="rId27"/>
    <p:sldId id="326" r:id="rId28"/>
    <p:sldId id="329" r:id="rId29"/>
    <p:sldId id="330" r:id="rId30"/>
    <p:sldId id="331" r:id="rId31"/>
    <p:sldId id="337" r:id="rId32"/>
    <p:sldId id="333" r:id="rId33"/>
    <p:sldId id="340" r:id="rId34"/>
    <p:sldId id="309" r:id="rId35"/>
  </p:sldIdLst>
  <p:sldSz cx="9144000" cy="6858000" type="screen4x3"/>
  <p:notesSz cx="7315200" cy="9601200"/>
  <p:defaultTextStyle>
    <a:defPPr>
      <a:defRPr lang="en-US"/>
    </a:defPPr>
    <a:lvl1pPr algn="l" rtl="0" fontAlgn="base">
      <a:spcBef>
        <a:spcPct val="0"/>
      </a:spcBef>
      <a:spcAft>
        <a:spcPct val="0"/>
      </a:spcAft>
      <a:defRPr sz="2400" kern="1200">
        <a:solidFill>
          <a:srgbClr val="404143"/>
        </a:solidFill>
        <a:latin typeface="Arial" charset="0"/>
        <a:ea typeface="ＭＳ Ｐゴシック" pitchFamily="34" charset="-128"/>
        <a:cs typeface="Arial" charset="0"/>
      </a:defRPr>
    </a:lvl1pPr>
    <a:lvl2pPr marL="457200" algn="l" rtl="0" fontAlgn="base">
      <a:spcBef>
        <a:spcPct val="0"/>
      </a:spcBef>
      <a:spcAft>
        <a:spcPct val="0"/>
      </a:spcAft>
      <a:defRPr sz="2400" kern="1200">
        <a:solidFill>
          <a:srgbClr val="404143"/>
        </a:solidFill>
        <a:latin typeface="Arial" charset="0"/>
        <a:ea typeface="ＭＳ Ｐゴシック" pitchFamily="34" charset="-128"/>
        <a:cs typeface="Arial" charset="0"/>
      </a:defRPr>
    </a:lvl2pPr>
    <a:lvl3pPr marL="914400" algn="l" rtl="0" fontAlgn="base">
      <a:spcBef>
        <a:spcPct val="0"/>
      </a:spcBef>
      <a:spcAft>
        <a:spcPct val="0"/>
      </a:spcAft>
      <a:defRPr sz="2400" kern="1200">
        <a:solidFill>
          <a:srgbClr val="404143"/>
        </a:solidFill>
        <a:latin typeface="Arial" charset="0"/>
        <a:ea typeface="ＭＳ Ｐゴシック" pitchFamily="34" charset="-128"/>
        <a:cs typeface="Arial" charset="0"/>
      </a:defRPr>
    </a:lvl3pPr>
    <a:lvl4pPr marL="1371600" algn="l" rtl="0" fontAlgn="base">
      <a:spcBef>
        <a:spcPct val="0"/>
      </a:spcBef>
      <a:spcAft>
        <a:spcPct val="0"/>
      </a:spcAft>
      <a:defRPr sz="2400" kern="1200">
        <a:solidFill>
          <a:srgbClr val="404143"/>
        </a:solidFill>
        <a:latin typeface="Arial" charset="0"/>
        <a:ea typeface="ＭＳ Ｐゴシック" pitchFamily="34" charset="-128"/>
        <a:cs typeface="Arial" charset="0"/>
      </a:defRPr>
    </a:lvl4pPr>
    <a:lvl5pPr marL="1828800" algn="l" rtl="0" fontAlgn="base">
      <a:spcBef>
        <a:spcPct val="0"/>
      </a:spcBef>
      <a:spcAft>
        <a:spcPct val="0"/>
      </a:spcAft>
      <a:defRPr sz="2400" kern="1200">
        <a:solidFill>
          <a:srgbClr val="404143"/>
        </a:solidFill>
        <a:latin typeface="Arial" charset="0"/>
        <a:ea typeface="ＭＳ Ｐゴシック" pitchFamily="34" charset="-128"/>
        <a:cs typeface="Arial" charset="0"/>
      </a:defRPr>
    </a:lvl5pPr>
    <a:lvl6pPr marL="2286000" algn="l" defTabSz="914400" rtl="0" eaLnBrk="1" latinLnBrk="0" hangingPunct="1">
      <a:defRPr sz="2400" kern="1200">
        <a:solidFill>
          <a:srgbClr val="404143"/>
        </a:solidFill>
        <a:latin typeface="Arial" charset="0"/>
        <a:ea typeface="ＭＳ Ｐゴシック" pitchFamily="34" charset="-128"/>
        <a:cs typeface="Arial" charset="0"/>
      </a:defRPr>
    </a:lvl6pPr>
    <a:lvl7pPr marL="2743200" algn="l" defTabSz="914400" rtl="0" eaLnBrk="1" latinLnBrk="0" hangingPunct="1">
      <a:defRPr sz="2400" kern="1200">
        <a:solidFill>
          <a:srgbClr val="404143"/>
        </a:solidFill>
        <a:latin typeface="Arial" charset="0"/>
        <a:ea typeface="ＭＳ Ｐゴシック" pitchFamily="34" charset="-128"/>
        <a:cs typeface="Arial" charset="0"/>
      </a:defRPr>
    </a:lvl7pPr>
    <a:lvl8pPr marL="3200400" algn="l" defTabSz="914400" rtl="0" eaLnBrk="1" latinLnBrk="0" hangingPunct="1">
      <a:defRPr sz="2400" kern="1200">
        <a:solidFill>
          <a:srgbClr val="404143"/>
        </a:solidFill>
        <a:latin typeface="Arial" charset="0"/>
        <a:ea typeface="ＭＳ Ｐゴシック" pitchFamily="34" charset="-128"/>
        <a:cs typeface="Arial" charset="0"/>
      </a:defRPr>
    </a:lvl8pPr>
    <a:lvl9pPr marL="3657600" algn="l" defTabSz="914400" rtl="0" eaLnBrk="1" latinLnBrk="0" hangingPunct="1">
      <a:defRPr sz="2400" kern="1200">
        <a:solidFill>
          <a:srgbClr val="404143"/>
        </a:solidFill>
        <a:latin typeface="Arial" charset="0"/>
        <a:ea typeface="ＭＳ Ｐゴシック"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910E29"/>
    <a:srgbClr val="A50E29"/>
    <a:srgbClr val="404143"/>
    <a:srgbClr val="000000"/>
    <a:srgbClr val="6D5E51"/>
    <a:srgbClr val="0599DD"/>
    <a:srgbClr val="7D8414"/>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02" autoAdjust="0"/>
    <p:restoredTop sz="89341" autoAdjust="0"/>
  </p:normalViewPr>
  <p:slideViewPr>
    <p:cSldViewPr>
      <p:cViewPr varScale="1">
        <p:scale>
          <a:sx n="113" d="100"/>
          <a:sy n="113" d="100"/>
        </p:scale>
        <p:origin x="-1560" y="-11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6323" tIns="48161" rIns="96323" bIns="48161" numCol="1" anchor="t" anchorCtr="0" compatLnSpc="1">
            <a:prstTxWarp prst="textNoShape">
              <a:avLst/>
            </a:prstTxWarp>
          </a:bodyPr>
          <a:lstStyle>
            <a:lvl1pPr defTabSz="963613">
              <a:spcBef>
                <a:spcPct val="0"/>
              </a:spcBef>
              <a:buClrTx/>
              <a:buFontTx/>
              <a:buNone/>
              <a:defRPr sz="1300">
                <a:solidFill>
                  <a:schemeClr val="tx1"/>
                </a:solidFill>
                <a:latin typeface="Times New Roman" charset="0"/>
                <a:ea typeface="ＭＳ Ｐゴシック" charset="0"/>
                <a:cs typeface="+mn-cs"/>
              </a:defRPr>
            </a:lvl1pPr>
          </a:lstStyle>
          <a:p>
            <a:pPr>
              <a:defRPr/>
            </a:pPr>
            <a:endParaRPr lang="en-US"/>
          </a:p>
        </p:txBody>
      </p:sp>
      <p:sp>
        <p:nvSpPr>
          <p:cNvPr id="8195" name="Rectangle 3"/>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6323" tIns="48161" rIns="96323" bIns="48161" numCol="1" anchor="t" anchorCtr="0" compatLnSpc="1">
            <a:prstTxWarp prst="textNoShape">
              <a:avLst/>
            </a:prstTxWarp>
          </a:bodyPr>
          <a:lstStyle>
            <a:lvl1pPr algn="r" defTabSz="963613">
              <a:spcBef>
                <a:spcPct val="0"/>
              </a:spcBef>
              <a:buClrTx/>
              <a:buFontTx/>
              <a:buNone/>
              <a:defRPr sz="1300">
                <a:solidFill>
                  <a:schemeClr val="tx1"/>
                </a:solidFill>
                <a:latin typeface="Times New Roman" charset="0"/>
                <a:ea typeface="ＭＳ Ｐゴシック" charset="0"/>
                <a:cs typeface="+mn-cs"/>
              </a:defRPr>
            </a:lvl1pPr>
          </a:lstStyle>
          <a:p>
            <a:pPr>
              <a:defRPr/>
            </a:pPr>
            <a:endParaRPr lang="en-US"/>
          </a:p>
        </p:txBody>
      </p:sp>
      <p:sp>
        <p:nvSpPr>
          <p:cNvPr id="8196"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6323" tIns="48161" rIns="96323" bIns="48161" numCol="1" anchor="b" anchorCtr="0" compatLnSpc="1">
            <a:prstTxWarp prst="textNoShape">
              <a:avLst/>
            </a:prstTxWarp>
          </a:bodyPr>
          <a:lstStyle>
            <a:lvl1pPr defTabSz="963613">
              <a:spcBef>
                <a:spcPct val="0"/>
              </a:spcBef>
              <a:buClrTx/>
              <a:buFontTx/>
              <a:buNone/>
              <a:defRPr sz="1300">
                <a:solidFill>
                  <a:schemeClr val="tx1"/>
                </a:solidFill>
                <a:latin typeface="Times New Roman" charset="0"/>
                <a:ea typeface="ＭＳ Ｐゴシック" charset="0"/>
                <a:cs typeface="+mn-cs"/>
              </a:defRPr>
            </a:lvl1pPr>
          </a:lstStyle>
          <a:p>
            <a:pPr>
              <a:defRPr/>
            </a:pPr>
            <a:endParaRPr lang="en-US"/>
          </a:p>
        </p:txBody>
      </p:sp>
      <p:sp>
        <p:nvSpPr>
          <p:cNvPr id="8197" name="Rectangle 5"/>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6323" tIns="48161" rIns="96323" bIns="48161" numCol="1" anchor="b" anchorCtr="0" compatLnSpc="1">
            <a:prstTxWarp prst="textNoShape">
              <a:avLst/>
            </a:prstTxWarp>
          </a:bodyPr>
          <a:lstStyle>
            <a:lvl1pPr algn="r" defTabSz="963613">
              <a:spcBef>
                <a:spcPct val="0"/>
              </a:spcBef>
              <a:buClrTx/>
              <a:buFontTx/>
              <a:buNone/>
              <a:defRPr sz="1300">
                <a:solidFill>
                  <a:schemeClr val="tx1"/>
                </a:solidFill>
                <a:latin typeface="Times New Roman" charset="0"/>
                <a:ea typeface="ＭＳ Ｐゴシック" charset="0"/>
                <a:cs typeface="+mn-cs"/>
              </a:defRPr>
            </a:lvl1pPr>
          </a:lstStyle>
          <a:p>
            <a:pPr>
              <a:defRPr/>
            </a:pPr>
            <a:fld id="{D76AF0AD-627E-4244-828D-2407197681DC}" type="slidenum">
              <a:rPr lang="en-US"/>
              <a:pPr>
                <a:defRPr/>
              </a:pPr>
              <a:t>‹Nr.›</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6323" tIns="48161" rIns="96323" bIns="48161" numCol="1" anchor="t" anchorCtr="0" compatLnSpc="1">
            <a:prstTxWarp prst="textNoShape">
              <a:avLst/>
            </a:prstTxWarp>
          </a:bodyPr>
          <a:lstStyle>
            <a:lvl1pPr defTabSz="963613">
              <a:spcBef>
                <a:spcPct val="0"/>
              </a:spcBef>
              <a:buClrTx/>
              <a:buFontTx/>
              <a:buNone/>
              <a:defRPr sz="1300">
                <a:solidFill>
                  <a:schemeClr val="tx1"/>
                </a:solidFill>
                <a:latin typeface="Times New Roman" charset="0"/>
                <a:ea typeface="ＭＳ Ｐゴシック" charset="0"/>
                <a:cs typeface="+mn-cs"/>
              </a:defRPr>
            </a:lvl1pPr>
          </a:lstStyle>
          <a:p>
            <a:pPr>
              <a:defRPr/>
            </a:pPr>
            <a:endParaRPr lang="en-US"/>
          </a:p>
        </p:txBody>
      </p:sp>
      <p:sp>
        <p:nvSpPr>
          <p:cNvPr id="10243" name="Rectangle 3"/>
          <p:cNvSpPr>
            <a:spLocks noGrp="1" noChangeArrowheads="1"/>
          </p:cNvSpPr>
          <p:nvPr>
            <p:ph type="dt" idx="1"/>
          </p:nvPr>
        </p:nvSpPr>
        <p:spPr bwMode="auto">
          <a:xfrm>
            <a:off x="4144963" y="0"/>
            <a:ext cx="3170237" cy="481013"/>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6323" tIns="48161" rIns="96323" bIns="48161" numCol="1" anchor="t" anchorCtr="0" compatLnSpc="1">
            <a:prstTxWarp prst="textNoShape">
              <a:avLst/>
            </a:prstTxWarp>
          </a:bodyPr>
          <a:lstStyle>
            <a:lvl1pPr algn="r" defTabSz="963613">
              <a:spcBef>
                <a:spcPct val="0"/>
              </a:spcBef>
              <a:buClrTx/>
              <a:buFontTx/>
              <a:buNone/>
              <a:defRPr sz="1300">
                <a:solidFill>
                  <a:schemeClr val="tx1"/>
                </a:solidFill>
                <a:latin typeface="Times New Roman" charset="0"/>
                <a:ea typeface="ＭＳ Ｐゴシック" charset="0"/>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974725" y="4560888"/>
            <a:ext cx="5365750" cy="4319587"/>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6323" tIns="48161" rIns="96323" bIns="4816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9120188"/>
            <a:ext cx="3170238" cy="481012"/>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6323" tIns="48161" rIns="96323" bIns="48161" numCol="1" anchor="b" anchorCtr="0" compatLnSpc="1">
            <a:prstTxWarp prst="textNoShape">
              <a:avLst/>
            </a:prstTxWarp>
          </a:bodyPr>
          <a:lstStyle>
            <a:lvl1pPr defTabSz="963613">
              <a:spcBef>
                <a:spcPct val="0"/>
              </a:spcBef>
              <a:buClrTx/>
              <a:buFontTx/>
              <a:buNone/>
              <a:defRPr sz="1300">
                <a:solidFill>
                  <a:schemeClr val="tx1"/>
                </a:solidFill>
                <a:latin typeface="Times New Roman" charset="0"/>
                <a:ea typeface="ＭＳ Ｐゴシック" charset="0"/>
                <a:cs typeface="+mn-cs"/>
              </a:defRPr>
            </a:lvl1pPr>
          </a:lstStyle>
          <a:p>
            <a:pPr>
              <a:defRPr/>
            </a:pPr>
            <a:endParaRPr lang="en-US"/>
          </a:p>
        </p:txBody>
      </p:sp>
      <p:sp>
        <p:nvSpPr>
          <p:cNvPr id="10247" name="Rectangle 7"/>
          <p:cNvSpPr>
            <a:spLocks noGrp="1" noChangeArrowheads="1"/>
          </p:cNvSpPr>
          <p:nvPr>
            <p:ph type="sldNum" sz="quarter" idx="5"/>
          </p:nvPr>
        </p:nvSpPr>
        <p:spPr bwMode="auto">
          <a:xfrm>
            <a:off x="4144963" y="9120188"/>
            <a:ext cx="3170237" cy="481012"/>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6323" tIns="48161" rIns="96323" bIns="48161" numCol="1" anchor="b" anchorCtr="0" compatLnSpc="1">
            <a:prstTxWarp prst="textNoShape">
              <a:avLst/>
            </a:prstTxWarp>
          </a:bodyPr>
          <a:lstStyle>
            <a:lvl1pPr algn="r" defTabSz="963613">
              <a:spcBef>
                <a:spcPct val="0"/>
              </a:spcBef>
              <a:buClrTx/>
              <a:buFontTx/>
              <a:buNone/>
              <a:defRPr sz="1300">
                <a:solidFill>
                  <a:schemeClr val="tx1"/>
                </a:solidFill>
                <a:latin typeface="Times New Roman" charset="0"/>
                <a:ea typeface="ＭＳ Ｐゴシック" charset="0"/>
                <a:cs typeface="+mn-cs"/>
              </a:defRPr>
            </a:lvl1pPr>
          </a:lstStyle>
          <a:p>
            <a:pPr>
              <a:defRPr/>
            </a:pPr>
            <a:fld id="{1D54B398-C477-4A6C-9AD1-5D5A27614C83}" type="slidenum">
              <a:rPr lang="en-US"/>
              <a:pPr>
                <a:defRPr/>
              </a:pPr>
              <a:t>‹Nr.›</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miter lim="800000"/>
            <a:headEnd/>
            <a:tailEnd/>
          </a:ln>
        </p:spPr>
        <p:txBody>
          <a:bodyPr/>
          <a:lstStyle/>
          <a:p>
            <a:fld id="{41DE3124-40A1-47A0-B9CF-6603675CFCDC}" type="slidenum">
              <a:rPr lang="en-US" smtClean="0">
                <a:latin typeface="Times New Roman" pitchFamily="18" charset="0"/>
                <a:ea typeface="ＭＳ Ｐゴシック" pitchFamily="34" charset="-128"/>
              </a:rPr>
              <a:pPr/>
              <a:t>1</a:t>
            </a:fld>
            <a:endParaRPr lang="en-US" smtClean="0">
              <a:latin typeface="Times New Roman" pitchFamily="18" charset="0"/>
              <a:ea typeface="ＭＳ Ｐゴシック" pitchFamily="34" charset="-128"/>
            </a:endParaRPr>
          </a:p>
        </p:txBody>
      </p:sp>
      <p:sp>
        <p:nvSpPr>
          <p:cNvPr id="17410" name="Rectangle 2"/>
          <p:cNvSpPr>
            <a:spLocks noGrp="1" noRot="1" noChangeAspect="1" noChangeArrowheads="1" noTextEdit="1"/>
          </p:cNvSpPr>
          <p:nvPr>
            <p:ph type="sldImg"/>
          </p:nvPr>
        </p:nvSpPr>
        <p:spPr>
          <a:xfrm>
            <a:off x="1109663" y="720725"/>
            <a:ext cx="4800600" cy="3600450"/>
          </a:xfrm>
          <a:solidFill>
            <a:srgbClr val="FFFFFF"/>
          </a:solidFill>
          <a:ln/>
        </p:spPr>
      </p:sp>
      <p:sp>
        <p:nvSpPr>
          <p:cNvPr id="1741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GB" smtClean="0">
              <a:latin typeface="Times New Roman" pitchFamily="18"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p:spPr>
        <p:txBody>
          <a:bodyPr/>
          <a:lstStyle/>
          <a:p>
            <a:endParaRPr lang="es-ES" smtClean="0">
              <a:latin typeface="Times New Roman" pitchFamily="18"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miter lim="800000"/>
            <a:headEnd/>
            <a:tailEnd/>
          </a:ln>
        </p:spPr>
        <p:txBody>
          <a:bodyPr/>
          <a:lstStyle/>
          <a:p>
            <a:fld id="{34899942-6111-4012-BB2B-1AC714F10EBF}" type="slidenum">
              <a:rPr lang="en-US" smtClean="0">
                <a:latin typeface="Times New Roman" pitchFamily="18" charset="0"/>
                <a:ea typeface="ＭＳ Ｐゴシック" pitchFamily="34" charset="-128"/>
              </a:rPr>
              <a:pPr/>
              <a:t>11</a:t>
            </a:fld>
            <a:endParaRPr lang="en-US" smtClean="0">
              <a:latin typeface="Times New Roman" pitchFamily="18" charset="0"/>
              <a:ea typeface="ＭＳ Ｐゴシック" pitchFamily="34" charset="-128"/>
            </a:endParaRPr>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p:spPr>
        <p:txBody>
          <a:bodyPr/>
          <a:lstStyle/>
          <a:p>
            <a:pPr eaLnBrk="1" hangingPunct="1"/>
            <a:endParaRPr lang="en-GB" smtClean="0">
              <a:latin typeface="Times New Roman" pitchFamily="18" charset="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miter lim="800000"/>
            <a:headEnd/>
            <a:tailEnd/>
          </a:ln>
        </p:spPr>
        <p:txBody>
          <a:bodyPr/>
          <a:lstStyle/>
          <a:p>
            <a:fld id="{6EB9244E-1641-4E98-B20E-862515893484}" type="slidenum">
              <a:rPr lang="en-US" smtClean="0">
                <a:latin typeface="Times New Roman" pitchFamily="18" charset="0"/>
                <a:ea typeface="ＭＳ Ｐゴシック" pitchFamily="34" charset="-128"/>
              </a:rPr>
              <a:pPr/>
              <a:t>12</a:t>
            </a:fld>
            <a:endParaRPr lang="en-US" smtClean="0">
              <a:latin typeface="Times New Roman" pitchFamily="18" charset="0"/>
              <a:ea typeface="ＭＳ Ｐゴシック" pitchFamily="34" charset="-128"/>
            </a:endParaRPr>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p:spPr>
        <p:txBody>
          <a:bodyPr/>
          <a:lstStyle/>
          <a:p>
            <a:pPr eaLnBrk="1" hangingPunct="1"/>
            <a:endParaRPr lang="en-GB" smtClean="0">
              <a:latin typeface="Times New Roman" pitchFamily="18" charset="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a:ln>
            <a:miter lim="800000"/>
            <a:headEnd/>
            <a:tailEnd/>
          </a:ln>
        </p:spPr>
        <p:txBody>
          <a:bodyPr/>
          <a:lstStyle/>
          <a:p>
            <a:fld id="{DD8175F8-5A6A-402A-8CF0-FBAB1ACB2E46}" type="slidenum">
              <a:rPr lang="en-US" smtClean="0">
                <a:latin typeface="Times New Roman" pitchFamily="18" charset="0"/>
                <a:ea typeface="ＭＳ Ｐゴシック" pitchFamily="34" charset="-128"/>
              </a:rPr>
              <a:pPr/>
              <a:t>13</a:t>
            </a:fld>
            <a:endParaRPr lang="en-US" smtClean="0">
              <a:latin typeface="Times New Roman" pitchFamily="18" charset="0"/>
              <a:ea typeface="ＭＳ Ｐゴシック" pitchFamily="34" charset="-128"/>
            </a:endParaRPr>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p:spPr>
        <p:txBody>
          <a:bodyPr/>
          <a:lstStyle/>
          <a:p>
            <a:pPr eaLnBrk="1" hangingPunct="1"/>
            <a:endParaRPr lang="en-GB" smtClean="0">
              <a:latin typeface="Times New Roman" pitchFamily="18" charset="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a:ln>
            <a:miter lim="800000"/>
            <a:headEnd/>
            <a:tailEnd/>
          </a:ln>
        </p:spPr>
        <p:txBody>
          <a:bodyPr/>
          <a:lstStyle/>
          <a:p>
            <a:fld id="{636DD5F1-738E-4C84-B650-89AB9094CFD1}" type="slidenum">
              <a:rPr lang="en-US" smtClean="0">
                <a:latin typeface="Times New Roman" pitchFamily="18" charset="0"/>
                <a:ea typeface="ＭＳ Ｐゴシック" pitchFamily="34" charset="-128"/>
              </a:rPr>
              <a:pPr/>
              <a:t>14</a:t>
            </a:fld>
            <a:endParaRPr lang="en-US" smtClean="0">
              <a:latin typeface="Times New Roman" pitchFamily="18" charset="0"/>
              <a:ea typeface="ＭＳ Ｐゴシック" pitchFamily="34" charset="-128"/>
            </a:endParaRPr>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p:spPr>
        <p:txBody>
          <a:bodyPr/>
          <a:lstStyle/>
          <a:p>
            <a:pPr eaLnBrk="1" hangingPunct="1"/>
            <a:endParaRPr lang="en-GB" smtClean="0">
              <a:latin typeface="Times New Roman" pitchFamily="18" charset="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a:ln>
            <a:miter lim="800000"/>
            <a:headEnd/>
            <a:tailEnd/>
          </a:ln>
        </p:spPr>
        <p:txBody>
          <a:bodyPr/>
          <a:lstStyle/>
          <a:p>
            <a:fld id="{54E55BB4-6488-4424-8D7B-48312EC47DB5}" type="slidenum">
              <a:rPr lang="en-US" smtClean="0">
                <a:latin typeface="Times New Roman" pitchFamily="18" charset="0"/>
                <a:ea typeface="ＭＳ Ｐゴシック" pitchFamily="34" charset="-128"/>
              </a:rPr>
              <a:pPr/>
              <a:t>15</a:t>
            </a:fld>
            <a:endParaRPr lang="en-US" smtClean="0">
              <a:latin typeface="Times New Roman" pitchFamily="18" charset="0"/>
              <a:ea typeface="ＭＳ Ｐゴシック" pitchFamily="34" charset="-128"/>
            </a:endParaRPr>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p:spPr>
        <p:txBody>
          <a:bodyPr/>
          <a:lstStyle/>
          <a:p>
            <a:pPr eaLnBrk="1" hangingPunct="1"/>
            <a:endParaRPr lang="en-GB" smtClean="0">
              <a:latin typeface="Times New Roman" pitchFamily="18" charset="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ln>
            <a:miter lim="800000"/>
            <a:headEnd/>
            <a:tailEnd/>
          </a:ln>
        </p:spPr>
        <p:txBody>
          <a:bodyPr/>
          <a:lstStyle/>
          <a:p>
            <a:fld id="{A052F435-43CF-49BA-9927-79A4B17E2A14}" type="slidenum">
              <a:rPr lang="en-US" smtClean="0">
                <a:latin typeface="Times New Roman" pitchFamily="18" charset="0"/>
                <a:ea typeface="ＭＳ Ｐゴシック" pitchFamily="34" charset="-128"/>
              </a:rPr>
              <a:pPr/>
              <a:t>16</a:t>
            </a:fld>
            <a:endParaRPr lang="en-US" smtClean="0">
              <a:latin typeface="Times New Roman" pitchFamily="18" charset="0"/>
              <a:ea typeface="ＭＳ Ｐゴシック" pitchFamily="34" charset="-128"/>
            </a:endParaRPr>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p:spPr>
        <p:txBody>
          <a:bodyPr/>
          <a:lstStyle/>
          <a:p>
            <a:pPr eaLnBrk="1" hangingPunct="1"/>
            <a:endParaRPr lang="en-GB" smtClean="0">
              <a:latin typeface="Times New Roman" pitchFamily="18" charset="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a:ln>
            <a:miter lim="800000"/>
            <a:headEnd/>
            <a:tailEnd/>
          </a:ln>
        </p:spPr>
        <p:txBody>
          <a:bodyPr/>
          <a:lstStyle/>
          <a:p>
            <a:fld id="{B3E19DEF-8649-4D45-88EE-38015D77D506}" type="slidenum">
              <a:rPr lang="en-US" smtClean="0">
                <a:latin typeface="Times New Roman" pitchFamily="18" charset="0"/>
                <a:ea typeface="ＭＳ Ｐゴシック" pitchFamily="34" charset="-128"/>
              </a:rPr>
              <a:pPr/>
              <a:t>17</a:t>
            </a:fld>
            <a:endParaRPr lang="en-US" smtClean="0">
              <a:latin typeface="Times New Roman" pitchFamily="18" charset="0"/>
              <a:ea typeface="ＭＳ Ｐゴシック" pitchFamily="34" charset="-128"/>
            </a:endParaRPr>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p:spPr>
        <p:txBody>
          <a:bodyPr/>
          <a:lstStyle/>
          <a:p>
            <a:pPr eaLnBrk="1" hangingPunct="1"/>
            <a:endParaRPr lang="en-GB" smtClean="0">
              <a:latin typeface="Times New Roman" pitchFamily="18" charset="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a:ln>
            <a:miter lim="800000"/>
            <a:headEnd/>
            <a:tailEnd/>
          </a:ln>
        </p:spPr>
        <p:txBody>
          <a:bodyPr/>
          <a:lstStyle/>
          <a:p>
            <a:fld id="{6F168FD7-29DF-4A73-9C6D-3A5CE730D35F}" type="slidenum">
              <a:rPr lang="en-US" smtClean="0">
                <a:latin typeface="Times New Roman" pitchFamily="18" charset="0"/>
                <a:ea typeface="ＭＳ Ｐゴシック" pitchFamily="34" charset="-128"/>
              </a:rPr>
              <a:pPr/>
              <a:t>18</a:t>
            </a:fld>
            <a:endParaRPr lang="en-US" smtClean="0">
              <a:latin typeface="Times New Roman" pitchFamily="18" charset="0"/>
              <a:ea typeface="ＭＳ Ｐゴシック" pitchFamily="34" charset="-128"/>
            </a:endParaRPr>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pPr eaLnBrk="1" hangingPunct="1"/>
            <a:endParaRPr lang="en-GB" smtClean="0">
              <a:latin typeface="Times New Roman" pitchFamily="18" charset="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a:ln>
            <a:miter lim="800000"/>
            <a:headEnd/>
            <a:tailEnd/>
          </a:ln>
        </p:spPr>
        <p:txBody>
          <a:bodyPr/>
          <a:lstStyle/>
          <a:p>
            <a:fld id="{3B68CB7B-544D-4DA8-9604-E9DE26BE846D}" type="slidenum">
              <a:rPr lang="en-US" smtClean="0">
                <a:latin typeface="Times New Roman" pitchFamily="18" charset="0"/>
                <a:ea typeface="ＭＳ Ｐゴシック" pitchFamily="34" charset="-128"/>
              </a:rPr>
              <a:pPr/>
              <a:t>19</a:t>
            </a:fld>
            <a:endParaRPr lang="en-US" smtClean="0">
              <a:latin typeface="Times New Roman" pitchFamily="18" charset="0"/>
              <a:ea typeface="ＭＳ Ｐゴシック" pitchFamily="34" charset="-128"/>
            </a:endParaRPr>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pPr eaLnBrk="1" hangingPunct="1"/>
            <a:endParaRPr lang="en-GB" smtClean="0">
              <a:latin typeface="Times New Roman" pitchFamily="18"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miter lim="800000"/>
            <a:headEnd/>
            <a:tailEnd/>
          </a:ln>
        </p:spPr>
        <p:txBody>
          <a:bodyPr/>
          <a:lstStyle/>
          <a:p>
            <a:fld id="{C00A7ADE-4777-4517-85CC-FEA1082A806E}" type="slidenum">
              <a:rPr lang="en-US" smtClean="0">
                <a:latin typeface="Times New Roman" pitchFamily="18" charset="0"/>
                <a:ea typeface="ＭＳ Ｐゴシック" pitchFamily="34" charset="-128"/>
              </a:rPr>
              <a:pPr/>
              <a:t>2</a:t>
            </a:fld>
            <a:endParaRPr lang="en-US" smtClean="0">
              <a:latin typeface="Times New Roman" pitchFamily="18" charset="0"/>
              <a:ea typeface="ＭＳ Ｐゴシック" pitchFamily="34" charset="-128"/>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p:spPr>
        <p:txBody>
          <a:bodyPr/>
          <a:lstStyle/>
          <a:p>
            <a:pPr eaLnBrk="1" hangingPunct="1"/>
            <a:endParaRPr lang="en-GB" smtClean="0">
              <a:latin typeface="Times New Roman" pitchFamily="18" charset="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a:ln>
            <a:miter lim="800000"/>
            <a:headEnd/>
            <a:tailEnd/>
          </a:ln>
        </p:spPr>
        <p:txBody>
          <a:bodyPr/>
          <a:lstStyle/>
          <a:p>
            <a:fld id="{C9F7B202-E088-454E-877F-49EFF7A35714}" type="slidenum">
              <a:rPr lang="en-US" smtClean="0">
                <a:latin typeface="Times New Roman" pitchFamily="18" charset="0"/>
                <a:ea typeface="ＭＳ Ｐゴシック" pitchFamily="34" charset="-128"/>
              </a:rPr>
              <a:pPr/>
              <a:t>20</a:t>
            </a:fld>
            <a:endParaRPr lang="en-US" smtClean="0">
              <a:latin typeface="Times New Roman" pitchFamily="18" charset="0"/>
              <a:ea typeface="ＭＳ Ｐゴシック" pitchFamily="34" charset="-128"/>
            </a:endParaRPr>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pPr eaLnBrk="1" hangingPunct="1"/>
            <a:endParaRPr lang="en-GB" smtClean="0">
              <a:latin typeface="Times New Roman" pitchFamily="18" charset="0"/>
              <a:ea typeface="ＭＳ Ｐゴシック"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a:ln>
            <a:miter lim="800000"/>
            <a:headEnd/>
            <a:tailEnd/>
          </a:ln>
        </p:spPr>
        <p:txBody>
          <a:bodyPr/>
          <a:lstStyle/>
          <a:p>
            <a:fld id="{66D346E5-2C50-458E-AA9F-710FB1F13B20}" type="slidenum">
              <a:rPr lang="en-US" smtClean="0">
                <a:latin typeface="Times New Roman" pitchFamily="18" charset="0"/>
                <a:ea typeface="ＭＳ Ｐゴシック" pitchFamily="34" charset="-128"/>
              </a:rPr>
              <a:pPr/>
              <a:t>21</a:t>
            </a:fld>
            <a:endParaRPr lang="en-US" smtClean="0">
              <a:latin typeface="Times New Roman" pitchFamily="18" charset="0"/>
              <a:ea typeface="ＭＳ Ｐゴシック" pitchFamily="34" charset="-128"/>
            </a:endParaRPr>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pPr eaLnBrk="1" hangingPunct="1"/>
            <a:endParaRPr lang="en-GB" smtClean="0">
              <a:latin typeface="Times New Roman" pitchFamily="18" charset="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ln>
            <a:miter lim="800000"/>
            <a:headEnd/>
            <a:tailEnd/>
          </a:ln>
        </p:spPr>
        <p:txBody>
          <a:bodyPr/>
          <a:lstStyle/>
          <a:p>
            <a:fld id="{C0F6C140-F8A5-4157-B326-B62599BC63C5}" type="slidenum">
              <a:rPr lang="en-US" smtClean="0">
                <a:latin typeface="Times New Roman" pitchFamily="18" charset="0"/>
                <a:ea typeface="ＭＳ Ｐゴシック" pitchFamily="34" charset="-128"/>
              </a:rPr>
              <a:pPr/>
              <a:t>22</a:t>
            </a:fld>
            <a:endParaRPr lang="en-US" smtClean="0">
              <a:latin typeface="Times New Roman" pitchFamily="18" charset="0"/>
              <a:ea typeface="ＭＳ Ｐゴシック" pitchFamily="34" charset="-128"/>
            </a:endParaRPr>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p:spPr>
        <p:txBody>
          <a:bodyPr/>
          <a:lstStyle/>
          <a:p>
            <a:pPr eaLnBrk="1" hangingPunct="1"/>
            <a:endParaRPr lang="en-GB" smtClean="0">
              <a:latin typeface="Times New Roman" pitchFamily="18" charset="0"/>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a:ln>
            <a:miter lim="800000"/>
            <a:headEnd/>
            <a:tailEnd/>
          </a:ln>
        </p:spPr>
        <p:txBody>
          <a:bodyPr/>
          <a:lstStyle/>
          <a:p>
            <a:fld id="{DAA74676-9BE8-43C8-8FB6-642DE98E3832}" type="slidenum">
              <a:rPr lang="en-US" smtClean="0">
                <a:latin typeface="Times New Roman" pitchFamily="18" charset="0"/>
                <a:ea typeface="ＭＳ Ｐゴシック" pitchFamily="34" charset="-128"/>
              </a:rPr>
              <a:pPr/>
              <a:t>23</a:t>
            </a:fld>
            <a:endParaRPr lang="en-US" smtClean="0">
              <a:latin typeface="Times New Roman" pitchFamily="18" charset="0"/>
              <a:ea typeface="ＭＳ Ｐゴシック" pitchFamily="34" charset="-128"/>
            </a:endParaRPr>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p:spPr>
        <p:txBody>
          <a:bodyPr/>
          <a:lstStyle/>
          <a:p>
            <a:pPr eaLnBrk="1" hangingPunct="1"/>
            <a:endParaRPr lang="en-GB" smtClean="0">
              <a:latin typeface="Times New Roman" pitchFamily="18" charset="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a:ln>
            <a:miter lim="800000"/>
            <a:headEnd/>
            <a:tailEnd/>
          </a:ln>
        </p:spPr>
        <p:txBody>
          <a:bodyPr/>
          <a:lstStyle/>
          <a:p>
            <a:fld id="{2C5AF3DF-D4E0-455B-BF87-6C55E117248B}" type="slidenum">
              <a:rPr lang="en-US" smtClean="0">
                <a:latin typeface="Times New Roman" pitchFamily="18" charset="0"/>
                <a:ea typeface="ＭＳ Ｐゴシック" pitchFamily="34" charset="-128"/>
              </a:rPr>
              <a:pPr/>
              <a:t>24</a:t>
            </a:fld>
            <a:endParaRPr lang="en-US" smtClean="0">
              <a:latin typeface="Times New Roman" pitchFamily="18" charset="0"/>
              <a:ea typeface="ＭＳ Ｐゴシック" pitchFamily="34" charset="-128"/>
            </a:endParaRPr>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p:spPr>
        <p:txBody>
          <a:bodyPr/>
          <a:lstStyle/>
          <a:p>
            <a:pPr eaLnBrk="1" hangingPunct="1"/>
            <a:endParaRPr lang="en-GB" smtClean="0">
              <a:latin typeface="Times New Roman" pitchFamily="18" charset="0"/>
              <a:ea typeface="ＭＳ Ｐゴシック"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a:ln>
            <a:miter lim="800000"/>
            <a:headEnd/>
            <a:tailEnd/>
          </a:ln>
        </p:spPr>
        <p:txBody>
          <a:bodyPr/>
          <a:lstStyle/>
          <a:p>
            <a:fld id="{A28540F8-CB62-4C15-9AA2-A1394212B132}" type="slidenum">
              <a:rPr lang="en-US" smtClean="0">
                <a:latin typeface="Times New Roman" pitchFamily="18" charset="0"/>
                <a:ea typeface="ＭＳ Ｐゴシック" pitchFamily="34" charset="-128"/>
              </a:rPr>
              <a:pPr/>
              <a:t>25</a:t>
            </a:fld>
            <a:endParaRPr lang="en-US" smtClean="0">
              <a:latin typeface="Times New Roman" pitchFamily="18" charset="0"/>
              <a:ea typeface="ＭＳ Ｐゴシック" pitchFamily="34" charset="-128"/>
            </a:endParaRPr>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p:spPr>
        <p:txBody>
          <a:bodyPr/>
          <a:lstStyle/>
          <a:p>
            <a:pPr eaLnBrk="1" hangingPunct="1"/>
            <a:endParaRPr lang="en-GB" smtClean="0">
              <a:latin typeface="Times New Roman" pitchFamily="18" charset="0"/>
              <a:ea typeface="ＭＳ Ｐゴシック"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p:spPr>
        <p:txBody>
          <a:bodyPr/>
          <a:lstStyle/>
          <a:p>
            <a:endParaRPr lang="es-ES" smtClean="0">
              <a:latin typeface="Times New Roman" pitchFamily="18" charset="0"/>
              <a:ea typeface="ＭＳ Ｐゴシック"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a:ln>
            <a:miter lim="800000"/>
            <a:headEnd/>
            <a:tailEnd/>
          </a:ln>
        </p:spPr>
        <p:txBody>
          <a:bodyPr/>
          <a:lstStyle/>
          <a:p>
            <a:fld id="{0581E191-701F-43AF-8CB2-9FD85BE2A9B4}" type="slidenum">
              <a:rPr lang="en-US" smtClean="0">
                <a:latin typeface="Times New Roman" pitchFamily="18" charset="0"/>
                <a:ea typeface="ＭＳ Ｐゴシック" pitchFamily="34" charset="-128"/>
              </a:rPr>
              <a:pPr/>
              <a:t>27</a:t>
            </a:fld>
            <a:endParaRPr lang="en-US" smtClean="0">
              <a:latin typeface="Times New Roman" pitchFamily="18" charset="0"/>
              <a:ea typeface="ＭＳ Ｐゴシック" pitchFamily="34" charset="-128"/>
            </a:endParaRPr>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pPr eaLnBrk="1" hangingPunct="1"/>
            <a:endParaRPr lang="en-GB" smtClean="0">
              <a:latin typeface="Times New Roman" pitchFamily="18" charset="0"/>
              <a:ea typeface="ＭＳ Ｐゴシック"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a:noFill/>
          <a:ln>
            <a:miter lim="800000"/>
            <a:headEnd/>
            <a:tailEnd/>
          </a:ln>
        </p:spPr>
        <p:txBody>
          <a:bodyPr/>
          <a:lstStyle/>
          <a:p>
            <a:fld id="{A39E0590-729C-47EB-93A9-A50012CE08A8}" type="slidenum">
              <a:rPr lang="en-US" smtClean="0">
                <a:latin typeface="Times New Roman" pitchFamily="18" charset="0"/>
                <a:ea typeface="ＭＳ Ｐゴシック" pitchFamily="34" charset="-128"/>
              </a:rPr>
              <a:pPr/>
              <a:t>28</a:t>
            </a:fld>
            <a:endParaRPr lang="en-US" smtClean="0">
              <a:latin typeface="Times New Roman" pitchFamily="18" charset="0"/>
              <a:ea typeface="ＭＳ Ｐゴシック" pitchFamily="34" charset="-128"/>
            </a:endParaRPr>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pPr eaLnBrk="1" hangingPunct="1"/>
            <a:endParaRPr lang="en-GB" smtClean="0">
              <a:latin typeface="Times New Roman" pitchFamily="18" charset="0"/>
              <a:ea typeface="ＭＳ Ｐゴシック"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1" name="Rectangle 7"/>
          <p:cNvSpPr>
            <a:spLocks noGrp="1" noChangeArrowheads="1"/>
          </p:cNvSpPr>
          <p:nvPr>
            <p:ph type="sldNum" sz="quarter" idx="5"/>
          </p:nvPr>
        </p:nvSpPr>
        <p:spPr>
          <a:noFill/>
          <a:ln>
            <a:miter lim="800000"/>
            <a:headEnd/>
            <a:tailEnd/>
          </a:ln>
        </p:spPr>
        <p:txBody>
          <a:bodyPr/>
          <a:lstStyle/>
          <a:p>
            <a:fld id="{FCA394ED-85E8-4AE0-B7E8-3797253F729B}" type="slidenum">
              <a:rPr lang="en-US" smtClean="0">
                <a:latin typeface="Times New Roman" pitchFamily="18" charset="0"/>
                <a:ea typeface="ＭＳ Ｐゴシック" pitchFamily="34" charset="-128"/>
              </a:rPr>
              <a:pPr/>
              <a:t>29</a:t>
            </a:fld>
            <a:endParaRPr lang="en-US" smtClean="0">
              <a:latin typeface="Times New Roman" pitchFamily="18" charset="0"/>
              <a:ea typeface="ＭＳ Ｐゴシック" pitchFamily="34" charset="-128"/>
            </a:endParaRPr>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p:spPr>
        <p:txBody>
          <a:bodyPr/>
          <a:lstStyle/>
          <a:p>
            <a:pPr eaLnBrk="1" hangingPunct="1"/>
            <a:endParaRPr lang="en-GB" smtClean="0">
              <a:latin typeface="Times New Roman" pitchFamily="18"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miter lim="800000"/>
            <a:headEnd/>
            <a:tailEnd/>
          </a:ln>
        </p:spPr>
        <p:txBody>
          <a:bodyPr/>
          <a:lstStyle/>
          <a:p>
            <a:fld id="{8387C3D9-AFBB-451A-BAAE-887983D95B45}" type="slidenum">
              <a:rPr lang="en-US" smtClean="0">
                <a:latin typeface="Times New Roman" pitchFamily="18" charset="0"/>
                <a:ea typeface="ＭＳ Ｐゴシック" pitchFamily="34" charset="-128"/>
              </a:rPr>
              <a:pPr/>
              <a:t>3</a:t>
            </a:fld>
            <a:endParaRPr lang="en-US" smtClean="0">
              <a:latin typeface="Times New Roman" pitchFamily="18" charset="0"/>
              <a:ea typeface="ＭＳ Ｐゴシック" pitchFamily="34" charset="-128"/>
            </a:endParaRPr>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p:spPr>
        <p:txBody>
          <a:bodyPr/>
          <a:lstStyle/>
          <a:p>
            <a:pPr eaLnBrk="1" hangingPunct="1"/>
            <a:endParaRPr lang="en-GB" smtClean="0">
              <a:latin typeface="Times New Roman" pitchFamily="18" charset="0"/>
              <a:ea typeface="ＭＳ Ｐゴシック" pitchFamily="34"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29" name="Rectangle 7"/>
          <p:cNvSpPr>
            <a:spLocks noGrp="1" noChangeArrowheads="1"/>
          </p:cNvSpPr>
          <p:nvPr>
            <p:ph type="sldNum" sz="quarter" idx="5"/>
          </p:nvPr>
        </p:nvSpPr>
        <p:spPr>
          <a:noFill/>
          <a:ln>
            <a:miter lim="800000"/>
            <a:headEnd/>
            <a:tailEnd/>
          </a:ln>
        </p:spPr>
        <p:txBody>
          <a:bodyPr/>
          <a:lstStyle/>
          <a:p>
            <a:fld id="{C5895FBC-997B-44D6-9A67-97E009A8C5C1}" type="slidenum">
              <a:rPr lang="en-US" smtClean="0">
                <a:latin typeface="Times New Roman" pitchFamily="18" charset="0"/>
                <a:ea typeface="ＭＳ Ｐゴシック" pitchFamily="34" charset="-128"/>
              </a:rPr>
              <a:pPr/>
              <a:t>30</a:t>
            </a:fld>
            <a:endParaRPr lang="en-US" smtClean="0">
              <a:latin typeface="Times New Roman" pitchFamily="18" charset="0"/>
              <a:ea typeface="ＭＳ Ｐゴシック" pitchFamily="34" charset="-128"/>
            </a:endParaRPr>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p:spPr>
        <p:txBody>
          <a:bodyPr/>
          <a:lstStyle/>
          <a:p>
            <a:pPr eaLnBrk="1" hangingPunct="1"/>
            <a:endParaRPr lang="en-GB" smtClean="0">
              <a:latin typeface="Times New Roman" pitchFamily="18" charset="0"/>
              <a:ea typeface="ＭＳ Ｐゴシック" pitchFamily="34"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p:spPr>
        <p:txBody>
          <a:bodyPr/>
          <a:lstStyle/>
          <a:p>
            <a:endParaRPr lang="es-ES" smtClean="0">
              <a:latin typeface="Times New Roman" pitchFamily="18" charset="0"/>
              <a:ea typeface="ＭＳ Ｐゴシック" pitchFamily="34"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a:ln>
            <a:miter lim="800000"/>
            <a:headEnd/>
            <a:tailEnd/>
          </a:ln>
        </p:spPr>
        <p:txBody>
          <a:bodyPr/>
          <a:lstStyle/>
          <a:p>
            <a:fld id="{65886EBD-8285-4B82-A4D6-990ED3D513D3}" type="slidenum">
              <a:rPr lang="en-US" smtClean="0">
                <a:latin typeface="Times New Roman" pitchFamily="18" charset="0"/>
                <a:ea typeface="ＭＳ Ｐゴシック" pitchFamily="34" charset="-128"/>
              </a:rPr>
              <a:pPr/>
              <a:t>32</a:t>
            </a:fld>
            <a:endParaRPr lang="en-US" smtClean="0">
              <a:latin typeface="Times New Roman" pitchFamily="18" charset="0"/>
              <a:ea typeface="ＭＳ Ｐゴシック" pitchFamily="34" charset="-128"/>
            </a:endParaRPr>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p:spPr>
        <p:txBody>
          <a:bodyPr/>
          <a:lstStyle/>
          <a:p>
            <a:pPr eaLnBrk="1" hangingPunct="1"/>
            <a:endParaRPr lang="en-GB" smtClean="0">
              <a:latin typeface="Times New Roman" pitchFamily="18" charset="0"/>
              <a:ea typeface="ＭＳ Ｐゴシック" pitchFamily="34"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a:ln>
            <a:miter lim="800000"/>
            <a:headEnd/>
            <a:tailEnd/>
          </a:ln>
        </p:spPr>
        <p:txBody>
          <a:bodyPr/>
          <a:lstStyle/>
          <a:p>
            <a:fld id="{789CFB7E-1E5D-4D63-AAA5-B3F952F5AE43}" type="slidenum">
              <a:rPr lang="en-US" smtClean="0">
                <a:latin typeface="Times New Roman" pitchFamily="18" charset="0"/>
                <a:ea typeface="ＭＳ Ｐゴシック" pitchFamily="34" charset="-128"/>
              </a:rPr>
              <a:pPr/>
              <a:t>33</a:t>
            </a:fld>
            <a:endParaRPr lang="en-US" smtClean="0">
              <a:latin typeface="Times New Roman" pitchFamily="18" charset="0"/>
              <a:ea typeface="ＭＳ Ｐゴシック" pitchFamily="34" charset="-128"/>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p:spPr>
        <p:txBody>
          <a:bodyPr/>
          <a:lstStyle/>
          <a:p>
            <a:pPr eaLnBrk="1" hangingPunct="1"/>
            <a:endParaRPr lang="en-GB" smtClean="0">
              <a:latin typeface="Times New Roman" pitchFamily="18" charset="0"/>
              <a:ea typeface="ＭＳ Ｐゴシック" pitchFamily="34"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a:ln>
            <a:miter lim="800000"/>
            <a:headEnd/>
            <a:tailEnd/>
          </a:ln>
        </p:spPr>
        <p:txBody>
          <a:bodyPr/>
          <a:lstStyle/>
          <a:p>
            <a:fld id="{62645622-169F-4DD1-9EC1-82A5071D41E7}" type="slidenum">
              <a:rPr lang="en-US" smtClean="0">
                <a:latin typeface="Times New Roman" pitchFamily="18" charset="0"/>
                <a:ea typeface="ＭＳ Ｐゴシック" pitchFamily="34" charset="-128"/>
              </a:rPr>
              <a:pPr/>
              <a:t>34</a:t>
            </a:fld>
            <a:endParaRPr lang="en-US" smtClean="0">
              <a:latin typeface="Times New Roman" pitchFamily="18" charset="0"/>
              <a:ea typeface="ＭＳ Ｐゴシック" pitchFamily="34" charset="-128"/>
            </a:endParaRPr>
          </a:p>
        </p:txBody>
      </p:sp>
      <p:sp>
        <p:nvSpPr>
          <p:cNvPr id="80898" name="Rectangle 2"/>
          <p:cNvSpPr>
            <a:spLocks noGrp="1" noRot="1" noChangeAspect="1" noChangeArrowheads="1" noTextEdit="1"/>
          </p:cNvSpPr>
          <p:nvPr>
            <p:ph type="sldImg"/>
          </p:nvPr>
        </p:nvSpPr>
        <p:spPr>
          <a:xfrm>
            <a:off x="1109663" y="720725"/>
            <a:ext cx="4800600" cy="3600450"/>
          </a:xfrm>
          <a:ln/>
        </p:spPr>
      </p:sp>
      <p:sp>
        <p:nvSpPr>
          <p:cNvPr id="80899" name="Rectangle 3"/>
          <p:cNvSpPr>
            <a:spLocks noGrp="1" noChangeArrowheads="1"/>
          </p:cNvSpPr>
          <p:nvPr>
            <p:ph type="body" idx="1"/>
          </p:nvPr>
        </p:nvSpPr>
        <p:spPr>
          <a:noFill/>
        </p:spPr>
        <p:txBody>
          <a:bodyPr/>
          <a:lstStyle/>
          <a:p>
            <a:pPr eaLnBrk="1" hangingPunct="1"/>
            <a:endParaRPr lang="en-GB" smtClean="0">
              <a:latin typeface="Times New Roman" pitchFamily="18"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miter lim="800000"/>
            <a:headEnd/>
            <a:tailEnd/>
          </a:ln>
        </p:spPr>
        <p:txBody>
          <a:bodyPr/>
          <a:lstStyle/>
          <a:p>
            <a:fld id="{4385F7A9-AF78-49FC-A36D-1831262C9434}" type="slidenum">
              <a:rPr lang="en-US" smtClean="0">
                <a:latin typeface="Times New Roman" pitchFamily="18" charset="0"/>
                <a:ea typeface="ＭＳ Ｐゴシック" pitchFamily="34" charset="-128"/>
              </a:rPr>
              <a:pPr/>
              <a:t>4</a:t>
            </a:fld>
            <a:endParaRPr lang="en-US" smtClean="0">
              <a:latin typeface="Times New Roman" pitchFamily="18" charset="0"/>
              <a:ea typeface="ＭＳ Ｐゴシック" pitchFamily="34" charset="-128"/>
            </a:endParaRPr>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p:spPr>
        <p:txBody>
          <a:bodyPr/>
          <a:lstStyle/>
          <a:p>
            <a:pPr eaLnBrk="1" hangingPunct="1"/>
            <a:endParaRPr lang="en-GB" smtClean="0">
              <a:latin typeface="Times New Roman" pitchFamily="18"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miter lim="800000"/>
            <a:headEnd/>
            <a:tailEnd/>
          </a:ln>
        </p:spPr>
        <p:txBody>
          <a:bodyPr/>
          <a:lstStyle/>
          <a:p>
            <a:fld id="{632B93D1-6C01-43F6-830D-84C24194CCAF}" type="slidenum">
              <a:rPr lang="en-US" smtClean="0">
                <a:latin typeface="Times New Roman" pitchFamily="18" charset="0"/>
                <a:ea typeface="ＭＳ Ｐゴシック" pitchFamily="34" charset="-128"/>
              </a:rPr>
              <a:pPr/>
              <a:t>5</a:t>
            </a:fld>
            <a:endParaRPr lang="en-US" smtClean="0">
              <a:latin typeface="Times New Roman" pitchFamily="18" charset="0"/>
              <a:ea typeface="ＭＳ Ｐゴシック" pitchFamily="34" charset="-128"/>
            </a:endParaRPr>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p:spPr>
        <p:txBody>
          <a:bodyPr/>
          <a:lstStyle/>
          <a:p>
            <a:pPr eaLnBrk="1" hangingPunct="1"/>
            <a:endParaRPr lang="en-GB" smtClean="0">
              <a:latin typeface="Times New Roman" pitchFamily="18"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ln>
            <a:miter lim="800000"/>
            <a:headEnd/>
            <a:tailEnd/>
          </a:ln>
        </p:spPr>
        <p:txBody>
          <a:bodyPr/>
          <a:lstStyle/>
          <a:p>
            <a:fld id="{9B1F0839-6C7E-4CD8-AD4A-AC70308231E1}" type="slidenum">
              <a:rPr lang="en-US" smtClean="0">
                <a:latin typeface="Times New Roman" pitchFamily="18" charset="0"/>
                <a:ea typeface="ＭＳ Ｐゴシック" pitchFamily="34" charset="-128"/>
              </a:rPr>
              <a:pPr/>
              <a:t>6</a:t>
            </a:fld>
            <a:endParaRPr lang="en-US" smtClean="0">
              <a:latin typeface="Times New Roman" pitchFamily="18" charset="0"/>
              <a:ea typeface="ＭＳ Ｐゴシック" pitchFamily="34" charset="-128"/>
            </a:endParaRPr>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p:spPr>
        <p:txBody>
          <a:bodyPr/>
          <a:lstStyle/>
          <a:p>
            <a:pPr eaLnBrk="1" hangingPunct="1"/>
            <a:endParaRPr lang="en-GB" smtClean="0">
              <a:latin typeface="Times New Roman" pitchFamily="18"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miter lim="800000"/>
            <a:headEnd/>
            <a:tailEnd/>
          </a:ln>
        </p:spPr>
        <p:txBody>
          <a:bodyPr/>
          <a:lstStyle/>
          <a:p>
            <a:fld id="{217AA125-9996-4F98-AEAC-09E48402B61A}" type="slidenum">
              <a:rPr lang="en-US" smtClean="0">
                <a:latin typeface="Times New Roman" pitchFamily="18" charset="0"/>
                <a:ea typeface="ＭＳ Ｐゴシック" pitchFamily="34" charset="-128"/>
              </a:rPr>
              <a:pPr/>
              <a:t>7</a:t>
            </a:fld>
            <a:endParaRPr lang="en-US" smtClean="0">
              <a:latin typeface="Times New Roman" pitchFamily="18" charset="0"/>
              <a:ea typeface="ＭＳ Ｐゴシック" pitchFamily="34" charset="-128"/>
            </a:endParaRPr>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p:spPr>
        <p:txBody>
          <a:bodyPr/>
          <a:lstStyle/>
          <a:p>
            <a:pPr eaLnBrk="1" hangingPunct="1"/>
            <a:endParaRPr lang="en-GB" smtClean="0">
              <a:latin typeface="Times New Roman" pitchFamily="18"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a:ln>
            <a:miter lim="800000"/>
            <a:headEnd/>
            <a:tailEnd/>
          </a:ln>
        </p:spPr>
        <p:txBody>
          <a:bodyPr/>
          <a:lstStyle/>
          <a:p>
            <a:fld id="{43D45B44-C31E-4550-A54A-7691F7DF2F43}" type="slidenum">
              <a:rPr lang="en-US" smtClean="0">
                <a:latin typeface="Times New Roman" pitchFamily="18" charset="0"/>
                <a:ea typeface="ＭＳ Ｐゴシック" pitchFamily="34" charset="-128"/>
              </a:rPr>
              <a:pPr/>
              <a:t>8</a:t>
            </a:fld>
            <a:endParaRPr lang="en-US" smtClean="0">
              <a:latin typeface="Times New Roman" pitchFamily="18" charset="0"/>
              <a:ea typeface="ＭＳ Ｐゴシック" pitchFamily="34" charset="-128"/>
            </a:endParaRPr>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p:spPr>
        <p:txBody>
          <a:bodyPr/>
          <a:lstStyle/>
          <a:p>
            <a:pPr eaLnBrk="1" hangingPunct="1"/>
            <a:endParaRPr lang="en-GB" smtClean="0">
              <a:latin typeface="Times New Roman" pitchFamily="18"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p:spPr>
        <p:txBody>
          <a:bodyPr/>
          <a:lstStyle/>
          <a:p>
            <a:endParaRPr lang="es-ES" smtClean="0">
              <a:latin typeface="Times New Roman" pitchFamily="18"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84200" y="2055813"/>
            <a:ext cx="8189913" cy="914400"/>
          </a:xfrm>
        </p:spPr>
        <p:txBody>
          <a:bodyPr/>
          <a:lstStyle>
            <a:lvl1pPr>
              <a:defRPr sz="3600">
                <a:solidFill>
                  <a:srgbClr val="404143"/>
                </a:solidFill>
              </a:defRPr>
            </a:lvl1pPr>
          </a:lstStyle>
          <a:p>
            <a:pPr lvl="0"/>
            <a:r>
              <a:rPr lang="en-US" noProof="0" smtClean="0"/>
              <a:t>Click to edit Master title style</a:t>
            </a:r>
          </a:p>
        </p:txBody>
      </p:sp>
      <p:sp>
        <p:nvSpPr>
          <p:cNvPr id="2071" name="Rectangle 23"/>
          <p:cNvSpPr>
            <a:spLocks noGrp="1" noChangeArrowheads="1"/>
          </p:cNvSpPr>
          <p:nvPr>
            <p:ph type="subTitle" sz="quarter" idx="1"/>
          </p:nvPr>
        </p:nvSpPr>
        <p:spPr>
          <a:xfrm>
            <a:off x="574675" y="3135313"/>
            <a:ext cx="8189913" cy="2322512"/>
          </a:xfrm>
        </p:spPr>
        <p:txBody>
          <a:bodyPr/>
          <a:lstStyle>
            <a:lvl1pPr marL="0" indent="0">
              <a:buFont typeface="Arial" charset="0"/>
              <a:buNone/>
              <a:defRPr>
                <a:solidFill>
                  <a:srgbClr val="A50E29"/>
                </a:solidFill>
              </a:defRPr>
            </a:lvl1pPr>
          </a:lstStyle>
          <a:p>
            <a:pPr lvl="0"/>
            <a:r>
              <a:rPr lang="en-US" noProof="0" smtClean="0"/>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Rectangle 26"/>
          <p:cNvSpPr>
            <a:spLocks noGrp="1" noChangeArrowheads="1"/>
          </p:cNvSpPr>
          <p:nvPr>
            <p:ph type="ftr" sz="quarter" idx="10"/>
          </p:nvPr>
        </p:nvSpPr>
        <p:spPr>
          <a:ln/>
        </p:spPr>
        <p:txBody>
          <a:bodyPr/>
          <a:lstStyle>
            <a:lvl1pPr>
              <a:defRPr/>
            </a:lvl1pPr>
          </a:lstStyle>
          <a:p>
            <a:pPr>
              <a:defRPr/>
            </a:pPr>
            <a:r>
              <a:rPr lang="en-US"/>
              <a:t>					</a:t>
            </a:r>
          </a:p>
        </p:txBody>
      </p:sp>
      <p:sp>
        <p:nvSpPr>
          <p:cNvPr id="5" name="Rectangle 29"/>
          <p:cNvSpPr>
            <a:spLocks noGrp="1" noChangeArrowheads="1"/>
          </p:cNvSpPr>
          <p:nvPr>
            <p:ph type="sldNum" sz="quarter" idx="11"/>
          </p:nvPr>
        </p:nvSpPr>
        <p:spPr>
          <a:ln/>
        </p:spPr>
        <p:txBody>
          <a:bodyPr/>
          <a:lstStyle>
            <a:lvl1pPr>
              <a:defRPr/>
            </a:lvl1pPr>
          </a:lstStyle>
          <a:p>
            <a:pPr>
              <a:defRPr/>
            </a:pPr>
            <a:fld id="{FCCA9CA5-4F5F-48C2-8C3C-316449707C38}" type="slidenum">
              <a:rPr lang="en-US"/>
              <a:pPr>
                <a:defRPr/>
              </a:pPr>
              <a:t>‹Nr.›</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6713" y="885825"/>
            <a:ext cx="2046287" cy="5246688"/>
          </a:xfrm>
        </p:spPr>
        <p:txBody>
          <a:bodyPr vert="eaVert"/>
          <a:lstStyle/>
          <a:p>
            <a:r>
              <a:rPr lang="ga-IE" smtClean="0"/>
              <a:t>Click to edit Master title style</a:t>
            </a:r>
            <a:endParaRPr lang="en-US"/>
          </a:p>
        </p:txBody>
      </p:sp>
      <p:sp>
        <p:nvSpPr>
          <p:cNvPr id="3" name="Vertical Text Placeholder 2"/>
          <p:cNvSpPr>
            <a:spLocks noGrp="1"/>
          </p:cNvSpPr>
          <p:nvPr>
            <p:ph type="body" orient="vert" idx="1"/>
          </p:nvPr>
        </p:nvSpPr>
        <p:spPr>
          <a:xfrm>
            <a:off x="574675" y="885825"/>
            <a:ext cx="5989638" cy="5246688"/>
          </a:xfrm>
        </p:spPr>
        <p:txBody>
          <a:bodyPr vert="eaVert"/>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Rectangle 26"/>
          <p:cNvSpPr>
            <a:spLocks noGrp="1" noChangeArrowheads="1"/>
          </p:cNvSpPr>
          <p:nvPr>
            <p:ph type="ftr" sz="quarter" idx="10"/>
          </p:nvPr>
        </p:nvSpPr>
        <p:spPr>
          <a:ln/>
        </p:spPr>
        <p:txBody>
          <a:bodyPr/>
          <a:lstStyle>
            <a:lvl1pPr>
              <a:defRPr/>
            </a:lvl1pPr>
          </a:lstStyle>
          <a:p>
            <a:pPr>
              <a:defRPr/>
            </a:pPr>
            <a:r>
              <a:rPr lang="en-US"/>
              <a:t>					</a:t>
            </a:r>
          </a:p>
        </p:txBody>
      </p:sp>
      <p:sp>
        <p:nvSpPr>
          <p:cNvPr id="5" name="Rectangle 29"/>
          <p:cNvSpPr>
            <a:spLocks noGrp="1" noChangeArrowheads="1"/>
          </p:cNvSpPr>
          <p:nvPr>
            <p:ph type="sldNum" sz="quarter" idx="11"/>
          </p:nvPr>
        </p:nvSpPr>
        <p:spPr>
          <a:ln/>
        </p:spPr>
        <p:txBody>
          <a:bodyPr/>
          <a:lstStyle>
            <a:lvl1pPr>
              <a:defRPr/>
            </a:lvl1pPr>
          </a:lstStyle>
          <a:p>
            <a:pPr>
              <a:defRPr/>
            </a:pPr>
            <a:fld id="{2839D1A6-586A-4A07-8428-641B40F20659}" type="slidenum">
              <a:rPr lang="en-US"/>
              <a:pPr>
                <a:defRPr/>
              </a:pPr>
              <a:t>‹Nr.›</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885825"/>
            <a:ext cx="8188325" cy="785813"/>
          </a:xfrm>
        </p:spPr>
        <p:txBody>
          <a:bodyPr/>
          <a:lstStyle/>
          <a:p>
            <a:r>
              <a:rPr lang="ga-IE" smtClean="0"/>
              <a:t>Click to edit Master title style</a:t>
            </a:r>
            <a:endParaRPr lang="en-US"/>
          </a:p>
        </p:txBody>
      </p:sp>
      <p:sp>
        <p:nvSpPr>
          <p:cNvPr id="3" name="Content Placeholder 2"/>
          <p:cNvSpPr>
            <a:spLocks noGrp="1"/>
          </p:cNvSpPr>
          <p:nvPr>
            <p:ph sz="half" idx="1"/>
          </p:nvPr>
        </p:nvSpPr>
        <p:spPr>
          <a:xfrm>
            <a:off x="574675" y="2019300"/>
            <a:ext cx="4017963" cy="4113213"/>
          </a:xfrm>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quarter" idx="2"/>
          </p:nvPr>
        </p:nvSpPr>
        <p:spPr>
          <a:xfrm>
            <a:off x="4745038" y="2019300"/>
            <a:ext cx="4017962" cy="1979613"/>
          </a:xfrm>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Content Placeholder 4"/>
          <p:cNvSpPr>
            <a:spLocks noGrp="1"/>
          </p:cNvSpPr>
          <p:nvPr>
            <p:ph sz="quarter" idx="3"/>
          </p:nvPr>
        </p:nvSpPr>
        <p:spPr>
          <a:xfrm>
            <a:off x="4745038" y="4151313"/>
            <a:ext cx="4017962" cy="1981200"/>
          </a:xfrm>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6" name="Rectangle 26"/>
          <p:cNvSpPr>
            <a:spLocks noGrp="1" noChangeArrowheads="1"/>
          </p:cNvSpPr>
          <p:nvPr>
            <p:ph type="ftr" sz="quarter" idx="10"/>
          </p:nvPr>
        </p:nvSpPr>
        <p:spPr>
          <a:ln/>
        </p:spPr>
        <p:txBody>
          <a:bodyPr/>
          <a:lstStyle>
            <a:lvl1pPr>
              <a:defRPr/>
            </a:lvl1pPr>
          </a:lstStyle>
          <a:p>
            <a:pPr>
              <a:defRPr/>
            </a:pPr>
            <a:r>
              <a:rPr lang="en-US"/>
              <a:t>					</a:t>
            </a:r>
          </a:p>
        </p:txBody>
      </p:sp>
      <p:sp>
        <p:nvSpPr>
          <p:cNvPr id="7" name="Rectangle 29"/>
          <p:cNvSpPr>
            <a:spLocks noGrp="1" noChangeArrowheads="1"/>
          </p:cNvSpPr>
          <p:nvPr>
            <p:ph type="sldNum" sz="quarter" idx="11"/>
          </p:nvPr>
        </p:nvSpPr>
        <p:spPr>
          <a:ln/>
        </p:spPr>
        <p:txBody>
          <a:bodyPr/>
          <a:lstStyle>
            <a:lvl1pPr>
              <a:defRPr/>
            </a:lvl1pPr>
          </a:lstStyle>
          <a:p>
            <a:pPr>
              <a:defRPr/>
            </a:pPr>
            <a:fld id="{3B9439B0-2FC4-43F3-A565-3162BB05CD5A}" type="slidenum">
              <a:rPr lang="en-US"/>
              <a:pPr>
                <a:defRPr/>
              </a:pPr>
              <a:t>‹Nr.›</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Rectangle 26"/>
          <p:cNvSpPr>
            <a:spLocks noGrp="1" noChangeArrowheads="1"/>
          </p:cNvSpPr>
          <p:nvPr>
            <p:ph type="ftr" sz="quarter" idx="10"/>
          </p:nvPr>
        </p:nvSpPr>
        <p:spPr>
          <a:ln/>
        </p:spPr>
        <p:txBody>
          <a:bodyPr/>
          <a:lstStyle>
            <a:lvl1pPr>
              <a:defRPr/>
            </a:lvl1pPr>
          </a:lstStyle>
          <a:p>
            <a:pPr>
              <a:defRPr/>
            </a:pPr>
            <a:r>
              <a:rPr lang="en-US"/>
              <a:t>					</a:t>
            </a:r>
          </a:p>
        </p:txBody>
      </p:sp>
      <p:sp>
        <p:nvSpPr>
          <p:cNvPr id="5" name="Rectangle 29"/>
          <p:cNvSpPr>
            <a:spLocks noGrp="1" noChangeArrowheads="1"/>
          </p:cNvSpPr>
          <p:nvPr>
            <p:ph type="sldNum" sz="quarter" idx="11"/>
          </p:nvPr>
        </p:nvSpPr>
        <p:spPr>
          <a:ln/>
        </p:spPr>
        <p:txBody>
          <a:bodyPr/>
          <a:lstStyle>
            <a:lvl1pPr>
              <a:defRPr/>
            </a:lvl1pPr>
          </a:lstStyle>
          <a:p>
            <a:pPr>
              <a:defRPr/>
            </a:pPr>
            <a:fld id="{D3989E87-38EA-4F07-B1E0-BB08ECEDD48F}" type="slidenum">
              <a:rPr lang="en-US"/>
              <a:pPr>
                <a:defRPr/>
              </a:pPr>
              <a:t>‹Nr.›</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ga-I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ga-IE" smtClean="0"/>
              <a:t>Click to edit Master text styles</a:t>
            </a:r>
          </a:p>
        </p:txBody>
      </p:sp>
      <p:sp>
        <p:nvSpPr>
          <p:cNvPr id="4" name="Rectangle 26"/>
          <p:cNvSpPr>
            <a:spLocks noGrp="1" noChangeArrowheads="1"/>
          </p:cNvSpPr>
          <p:nvPr>
            <p:ph type="ftr" sz="quarter" idx="10"/>
          </p:nvPr>
        </p:nvSpPr>
        <p:spPr>
          <a:ln/>
        </p:spPr>
        <p:txBody>
          <a:bodyPr/>
          <a:lstStyle>
            <a:lvl1pPr>
              <a:defRPr/>
            </a:lvl1pPr>
          </a:lstStyle>
          <a:p>
            <a:pPr>
              <a:defRPr/>
            </a:pPr>
            <a:r>
              <a:rPr lang="en-US"/>
              <a:t>					</a:t>
            </a:r>
          </a:p>
        </p:txBody>
      </p:sp>
      <p:sp>
        <p:nvSpPr>
          <p:cNvPr id="5" name="Rectangle 29"/>
          <p:cNvSpPr>
            <a:spLocks noGrp="1" noChangeArrowheads="1"/>
          </p:cNvSpPr>
          <p:nvPr>
            <p:ph type="sldNum" sz="quarter" idx="11"/>
          </p:nvPr>
        </p:nvSpPr>
        <p:spPr>
          <a:ln/>
        </p:spPr>
        <p:txBody>
          <a:bodyPr/>
          <a:lstStyle>
            <a:lvl1pPr>
              <a:defRPr/>
            </a:lvl1pPr>
          </a:lstStyle>
          <a:p>
            <a:pPr>
              <a:defRPr/>
            </a:pPr>
            <a:fld id="{E09ECAA7-2873-4974-9366-799B5D13AD5E}" type="slidenum">
              <a:rPr lang="en-US"/>
              <a:pPr>
                <a:defRPr/>
              </a:pPr>
              <a:t>‹Nr.›</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74675" y="2019300"/>
            <a:ext cx="401796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745038" y="2019300"/>
            <a:ext cx="4017962"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Rectangle 26"/>
          <p:cNvSpPr>
            <a:spLocks noGrp="1" noChangeArrowheads="1"/>
          </p:cNvSpPr>
          <p:nvPr>
            <p:ph type="ftr" sz="quarter" idx="10"/>
          </p:nvPr>
        </p:nvSpPr>
        <p:spPr>
          <a:ln/>
        </p:spPr>
        <p:txBody>
          <a:bodyPr/>
          <a:lstStyle>
            <a:lvl1pPr>
              <a:defRPr/>
            </a:lvl1pPr>
          </a:lstStyle>
          <a:p>
            <a:pPr>
              <a:defRPr/>
            </a:pPr>
            <a:r>
              <a:rPr lang="en-US"/>
              <a:t>					</a:t>
            </a:r>
          </a:p>
        </p:txBody>
      </p:sp>
      <p:sp>
        <p:nvSpPr>
          <p:cNvPr id="6" name="Rectangle 29"/>
          <p:cNvSpPr>
            <a:spLocks noGrp="1" noChangeArrowheads="1"/>
          </p:cNvSpPr>
          <p:nvPr>
            <p:ph type="sldNum" sz="quarter" idx="11"/>
          </p:nvPr>
        </p:nvSpPr>
        <p:spPr>
          <a:ln/>
        </p:spPr>
        <p:txBody>
          <a:bodyPr/>
          <a:lstStyle>
            <a:lvl1pPr>
              <a:defRPr/>
            </a:lvl1pPr>
          </a:lstStyle>
          <a:p>
            <a:pPr>
              <a:defRPr/>
            </a:pPr>
            <a:fld id="{2EB996A6-C268-4B23-915F-DC6A2DB2CB35}" type="slidenum">
              <a:rPr lang="en-US"/>
              <a:pPr>
                <a:defRPr/>
              </a:pPr>
              <a:t>‹Nr.›</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Rectangle 26"/>
          <p:cNvSpPr>
            <a:spLocks noGrp="1" noChangeArrowheads="1"/>
          </p:cNvSpPr>
          <p:nvPr>
            <p:ph type="ftr" sz="quarter" idx="10"/>
          </p:nvPr>
        </p:nvSpPr>
        <p:spPr>
          <a:ln/>
        </p:spPr>
        <p:txBody>
          <a:bodyPr/>
          <a:lstStyle>
            <a:lvl1pPr>
              <a:defRPr/>
            </a:lvl1pPr>
          </a:lstStyle>
          <a:p>
            <a:pPr>
              <a:defRPr/>
            </a:pPr>
            <a:r>
              <a:rPr lang="en-US"/>
              <a:t>					</a:t>
            </a:r>
          </a:p>
        </p:txBody>
      </p:sp>
      <p:sp>
        <p:nvSpPr>
          <p:cNvPr id="8" name="Rectangle 29"/>
          <p:cNvSpPr>
            <a:spLocks noGrp="1" noChangeArrowheads="1"/>
          </p:cNvSpPr>
          <p:nvPr>
            <p:ph type="sldNum" sz="quarter" idx="11"/>
          </p:nvPr>
        </p:nvSpPr>
        <p:spPr>
          <a:ln/>
        </p:spPr>
        <p:txBody>
          <a:bodyPr/>
          <a:lstStyle>
            <a:lvl1pPr>
              <a:defRPr/>
            </a:lvl1pPr>
          </a:lstStyle>
          <a:p>
            <a:pPr>
              <a:defRPr/>
            </a:pPr>
            <a:fld id="{D2B06AAE-8894-4DB3-B139-33312B9C48B6}" type="slidenum">
              <a:rPr lang="en-US"/>
              <a:pPr>
                <a:defRPr/>
              </a:pPr>
              <a:t>‹Nr.›</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Rectangle 26"/>
          <p:cNvSpPr>
            <a:spLocks noGrp="1" noChangeArrowheads="1"/>
          </p:cNvSpPr>
          <p:nvPr>
            <p:ph type="ftr" sz="quarter" idx="10"/>
          </p:nvPr>
        </p:nvSpPr>
        <p:spPr>
          <a:ln/>
        </p:spPr>
        <p:txBody>
          <a:bodyPr/>
          <a:lstStyle>
            <a:lvl1pPr>
              <a:defRPr/>
            </a:lvl1pPr>
          </a:lstStyle>
          <a:p>
            <a:pPr>
              <a:defRPr/>
            </a:pPr>
            <a:r>
              <a:rPr lang="en-US"/>
              <a:t>					</a:t>
            </a:r>
          </a:p>
        </p:txBody>
      </p:sp>
      <p:sp>
        <p:nvSpPr>
          <p:cNvPr id="4" name="Rectangle 29"/>
          <p:cNvSpPr>
            <a:spLocks noGrp="1" noChangeArrowheads="1"/>
          </p:cNvSpPr>
          <p:nvPr>
            <p:ph type="sldNum" sz="quarter" idx="11"/>
          </p:nvPr>
        </p:nvSpPr>
        <p:spPr>
          <a:ln/>
        </p:spPr>
        <p:txBody>
          <a:bodyPr/>
          <a:lstStyle>
            <a:lvl1pPr>
              <a:defRPr/>
            </a:lvl1pPr>
          </a:lstStyle>
          <a:p>
            <a:pPr>
              <a:defRPr/>
            </a:pPr>
            <a:fld id="{A8473C0C-E54B-427D-8522-3F22D4DCA0E3}" type="slidenum">
              <a:rPr lang="en-US"/>
              <a:pPr>
                <a:defRPr/>
              </a:pPr>
              <a:t>‹Nr.›</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ftr" sz="quarter" idx="10"/>
          </p:nvPr>
        </p:nvSpPr>
        <p:spPr>
          <a:ln/>
        </p:spPr>
        <p:txBody>
          <a:bodyPr/>
          <a:lstStyle>
            <a:lvl1pPr>
              <a:defRPr/>
            </a:lvl1pPr>
          </a:lstStyle>
          <a:p>
            <a:pPr>
              <a:defRPr/>
            </a:pPr>
            <a:r>
              <a:rPr lang="en-US"/>
              <a:t>					</a:t>
            </a:r>
          </a:p>
        </p:txBody>
      </p:sp>
      <p:sp>
        <p:nvSpPr>
          <p:cNvPr id="3" name="Rectangle 29"/>
          <p:cNvSpPr>
            <a:spLocks noGrp="1" noChangeArrowheads="1"/>
          </p:cNvSpPr>
          <p:nvPr>
            <p:ph type="sldNum" sz="quarter" idx="11"/>
          </p:nvPr>
        </p:nvSpPr>
        <p:spPr>
          <a:ln/>
        </p:spPr>
        <p:txBody>
          <a:bodyPr/>
          <a:lstStyle>
            <a:lvl1pPr>
              <a:defRPr/>
            </a:lvl1pPr>
          </a:lstStyle>
          <a:p>
            <a:pPr>
              <a:defRPr/>
            </a:pPr>
            <a:fld id="{CBF66835-F46E-4BDC-9327-90F1D275E1DD}" type="slidenum">
              <a:rPr lang="en-US"/>
              <a:pPr>
                <a:defRPr/>
              </a:pPr>
              <a:t>‹Nr.›</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ga-I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smtClean="0"/>
              <a:t>Click to edit Master text styles</a:t>
            </a:r>
          </a:p>
        </p:txBody>
      </p:sp>
      <p:sp>
        <p:nvSpPr>
          <p:cNvPr id="5" name="Rectangle 26"/>
          <p:cNvSpPr>
            <a:spLocks noGrp="1" noChangeArrowheads="1"/>
          </p:cNvSpPr>
          <p:nvPr>
            <p:ph type="ftr" sz="quarter" idx="10"/>
          </p:nvPr>
        </p:nvSpPr>
        <p:spPr>
          <a:ln/>
        </p:spPr>
        <p:txBody>
          <a:bodyPr/>
          <a:lstStyle>
            <a:lvl1pPr>
              <a:defRPr/>
            </a:lvl1pPr>
          </a:lstStyle>
          <a:p>
            <a:pPr>
              <a:defRPr/>
            </a:pPr>
            <a:r>
              <a:rPr lang="en-US"/>
              <a:t>					</a:t>
            </a:r>
          </a:p>
        </p:txBody>
      </p:sp>
      <p:sp>
        <p:nvSpPr>
          <p:cNvPr id="6" name="Rectangle 29"/>
          <p:cNvSpPr>
            <a:spLocks noGrp="1" noChangeArrowheads="1"/>
          </p:cNvSpPr>
          <p:nvPr>
            <p:ph type="sldNum" sz="quarter" idx="11"/>
          </p:nvPr>
        </p:nvSpPr>
        <p:spPr>
          <a:ln/>
        </p:spPr>
        <p:txBody>
          <a:bodyPr/>
          <a:lstStyle>
            <a:lvl1pPr>
              <a:defRPr/>
            </a:lvl1pPr>
          </a:lstStyle>
          <a:p>
            <a:pPr>
              <a:defRPr/>
            </a:pPr>
            <a:fld id="{F41FC2A0-7474-4585-A98B-4120CB722D91}" type="slidenum">
              <a:rPr lang="en-US"/>
              <a:pPr>
                <a:defRPr/>
              </a:pPr>
              <a:t>‹Nr.›</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ga-I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smtClean="0"/>
              <a:t>Click to edit Master text styles</a:t>
            </a:r>
          </a:p>
        </p:txBody>
      </p:sp>
      <p:sp>
        <p:nvSpPr>
          <p:cNvPr id="5" name="Rectangle 26"/>
          <p:cNvSpPr>
            <a:spLocks noGrp="1" noChangeArrowheads="1"/>
          </p:cNvSpPr>
          <p:nvPr>
            <p:ph type="ftr" sz="quarter" idx="10"/>
          </p:nvPr>
        </p:nvSpPr>
        <p:spPr>
          <a:ln/>
        </p:spPr>
        <p:txBody>
          <a:bodyPr/>
          <a:lstStyle>
            <a:lvl1pPr>
              <a:defRPr/>
            </a:lvl1pPr>
          </a:lstStyle>
          <a:p>
            <a:pPr>
              <a:defRPr/>
            </a:pPr>
            <a:r>
              <a:rPr lang="en-US"/>
              <a:t>					</a:t>
            </a:r>
          </a:p>
        </p:txBody>
      </p:sp>
      <p:sp>
        <p:nvSpPr>
          <p:cNvPr id="6" name="Rectangle 29"/>
          <p:cNvSpPr>
            <a:spLocks noGrp="1" noChangeArrowheads="1"/>
          </p:cNvSpPr>
          <p:nvPr>
            <p:ph type="sldNum" sz="quarter" idx="11"/>
          </p:nvPr>
        </p:nvSpPr>
        <p:spPr>
          <a:ln/>
        </p:spPr>
        <p:txBody>
          <a:bodyPr/>
          <a:lstStyle>
            <a:lvl1pPr>
              <a:defRPr/>
            </a:lvl1pPr>
          </a:lstStyle>
          <a:p>
            <a:pPr>
              <a:defRPr/>
            </a:pPr>
            <a:fld id="{E96AAAF5-6824-4C18-BBB4-9585A35B70E6}" type="slidenum">
              <a:rPr lang="en-US"/>
              <a:pPr>
                <a:defRPr/>
              </a:pPr>
              <a:t>‹Nr.›</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885825"/>
            <a:ext cx="8188325" cy="785813"/>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74675" y="2019300"/>
            <a:ext cx="8188325" cy="41132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50" name="Rectangle 26"/>
          <p:cNvSpPr>
            <a:spLocks noGrp="1" noChangeArrowheads="1"/>
          </p:cNvSpPr>
          <p:nvPr>
            <p:ph type="ftr" sz="quarter" idx="3"/>
          </p:nvPr>
        </p:nvSpPr>
        <p:spPr bwMode="auto">
          <a:xfrm>
            <a:off x="533400" y="6172200"/>
            <a:ext cx="7010400" cy="47625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spcBef>
                <a:spcPct val="0"/>
              </a:spcBef>
              <a:buClrTx/>
              <a:buFontTx/>
              <a:buNone/>
              <a:defRPr sz="1000">
                <a:solidFill>
                  <a:schemeClr val="tx1"/>
                </a:solidFill>
                <a:ea typeface="ＭＳ Ｐゴシック" charset="0"/>
                <a:cs typeface="+mn-cs"/>
              </a:defRPr>
            </a:lvl1pPr>
          </a:lstStyle>
          <a:p>
            <a:pPr>
              <a:defRPr/>
            </a:pPr>
            <a:r>
              <a:rPr lang="en-US"/>
              <a:t>					</a:t>
            </a:r>
          </a:p>
        </p:txBody>
      </p:sp>
      <p:sp>
        <p:nvSpPr>
          <p:cNvPr id="1053" name="Rectangle 29"/>
          <p:cNvSpPr>
            <a:spLocks noGrp="1" noChangeArrowheads="1"/>
          </p:cNvSpPr>
          <p:nvPr>
            <p:ph type="sldNum" sz="quarter" idx="4"/>
          </p:nvPr>
        </p:nvSpPr>
        <p:spPr bwMode="auto">
          <a:xfrm>
            <a:off x="7848600" y="6175375"/>
            <a:ext cx="914400" cy="474663"/>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a:spcBef>
                <a:spcPct val="0"/>
              </a:spcBef>
              <a:buClrTx/>
              <a:buFontTx/>
              <a:buNone/>
              <a:defRPr sz="1000">
                <a:solidFill>
                  <a:schemeClr val="tx1"/>
                </a:solidFill>
                <a:ea typeface="ＭＳ Ｐゴシック" charset="0"/>
                <a:cs typeface="+mn-cs"/>
              </a:defRPr>
            </a:lvl1pPr>
          </a:lstStyle>
          <a:p>
            <a:pPr>
              <a:defRPr/>
            </a:pPr>
            <a:fld id="{BD6A4047-8949-460E-9AAC-283ADF02BFDA}" type="slidenum">
              <a:rPr lang="en-US"/>
              <a:pPr>
                <a:defRPr/>
              </a:pPr>
              <a:t>‹Nr.›</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Lst>
  <p:transition/>
  <p:hf hdr="0" dt="0"/>
  <p:txStyles>
    <p:titleStyle>
      <a:lvl1pPr algn="l" rtl="0" eaLnBrk="0" fontAlgn="base" hangingPunct="0">
        <a:spcBef>
          <a:spcPct val="0"/>
        </a:spcBef>
        <a:spcAft>
          <a:spcPct val="0"/>
        </a:spcAft>
        <a:defRPr sz="3200">
          <a:solidFill>
            <a:srgbClr val="A50E29"/>
          </a:solidFill>
          <a:latin typeface="+mj-lt"/>
          <a:ea typeface="+mj-ea"/>
          <a:cs typeface="+mj-cs"/>
        </a:defRPr>
      </a:lvl1pPr>
      <a:lvl2pPr algn="l" rtl="0" eaLnBrk="0" fontAlgn="base" hangingPunct="0">
        <a:spcBef>
          <a:spcPct val="0"/>
        </a:spcBef>
        <a:spcAft>
          <a:spcPct val="0"/>
        </a:spcAft>
        <a:defRPr sz="3200">
          <a:solidFill>
            <a:srgbClr val="A50E29"/>
          </a:solidFill>
          <a:latin typeface="Arial" charset="0"/>
          <a:ea typeface="ＭＳ Ｐゴシック" charset="0"/>
        </a:defRPr>
      </a:lvl2pPr>
      <a:lvl3pPr algn="l" rtl="0" eaLnBrk="0" fontAlgn="base" hangingPunct="0">
        <a:spcBef>
          <a:spcPct val="0"/>
        </a:spcBef>
        <a:spcAft>
          <a:spcPct val="0"/>
        </a:spcAft>
        <a:defRPr sz="3200">
          <a:solidFill>
            <a:srgbClr val="A50E29"/>
          </a:solidFill>
          <a:latin typeface="Arial" charset="0"/>
          <a:ea typeface="ＭＳ Ｐゴシック" charset="0"/>
        </a:defRPr>
      </a:lvl3pPr>
      <a:lvl4pPr algn="l" rtl="0" eaLnBrk="0" fontAlgn="base" hangingPunct="0">
        <a:spcBef>
          <a:spcPct val="0"/>
        </a:spcBef>
        <a:spcAft>
          <a:spcPct val="0"/>
        </a:spcAft>
        <a:defRPr sz="3200">
          <a:solidFill>
            <a:srgbClr val="A50E29"/>
          </a:solidFill>
          <a:latin typeface="Arial" charset="0"/>
          <a:ea typeface="ＭＳ Ｐゴシック" charset="0"/>
        </a:defRPr>
      </a:lvl4pPr>
      <a:lvl5pPr algn="l" rtl="0" eaLnBrk="0" fontAlgn="base" hangingPunct="0">
        <a:spcBef>
          <a:spcPct val="0"/>
        </a:spcBef>
        <a:spcAft>
          <a:spcPct val="0"/>
        </a:spcAft>
        <a:defRPr sz="3200">
          <a:solidFill>
            <a:srgbClr val="A50E29"/>
          </a:solidFill>
          <a:latin typeface="Arial" charset="0"/>
          <a:ea typeface="ＭＳ Ｐゴシック" charset="0"/>
        </a:defRPr>
      </a:lvl5pPr>
      <a:lvl6pPr marL="457200" algn="l" rtl="0" fontAlgn="base">
        <a:spcBef>
          <a:spcPct val="0"/>
        </a:spcBef>
        <a:spcAft>
          <a:spcPct val="0"/>
        </a:spcAft>
        <a:defRPr sz="3200">
          <a:solidFill>
            <a:srgbClr val="A50E29"/>
          </a:solidFill>
          <a:latin typeface="Arial" charset="0"/>
          <a:ea typeface="ＭＳ Ｐゴシック" charset="0"/>
        </a:defRPr>
      </a:lvl6pPr>
      <a:lvl7pPr marL="914400" algn="l" rtl="0" fontAlgn="base">
        <a:spcBef>
          <a:spcPct val="0"/>
        </a:spcBef>
        <a:spcAft>
          <a:spcPct val="0"/>
        </a:spcAft>
        <a:defRPr sz="3200">
          <a:solidFill>
            <a:srgbClr val="A50E29"/>
          </a:solidFill>
          <a:latin typeface="Arial" charset="0"/>
          <a:ea typeface="ＭＳ Ｐゴシック" charset="0"/>
        </a:defRPr>
      </a:lvl7pPr>
      <a:lvl8pPr marL="1371600" algn="l" rtl="0" fontAlgn="base">
        <a:spcBef>
          <a:spcPct val="0"/>
        </a:spcBef>
        <a:spcAft>
          <a:spcPct val="0"/>
        </a:spcAft>
        <a:defRPr sz="3200">
          <a:solidFill>
            <a:srgbClr val="A50E29"/>
          </a:solidFill>
          <a:latin typeface="Arial" charset="0"/>
          <a:ea typeface="ＭＳ Ｐゴシック" charset="0"/>
        </a:defRPr>
      </a:lvl8pPr>
      <a:lvl9pPr marL="1828800" algn="l" rtl="0" fontAlgn="base">
        <a:spcBef>
          <a:spcPct val="0"/>
        </a:spcBef>
        <a:spcAft>
          <a:spcPct val="0"/>
        </a:spcAft>
        <a:defRPr sz="3200">
          <a:solidFill>
            <a:srgbClr val="A50E29"/>
          </a:solidFill>
          <a:latin typeface="Arial" charset="0"/>
          <a:ea typeface="ＭＳ Ｐゴシック" charset="0"/>
        </a:defRPr>
      </a:lvl9pPr>
    </p:titleStyle>
    <p:bodyStyle>
      <a:lvl1pPr marL="228600" indent="-228600" algn="l" rtl="0" eaLnBrk="0" fontAlgn="base" hangingPunct="0">
        <a:spcBef>
          <a:spcPct val="25000"/>
        </a:spcBef>
        <a:spcAft>
          <a:spcPct val="0"/>
        </a:spcAft>
        <a:buClr>
          <a:srgbClr val="A50E29"/>
        </a:buClr>
        <a:buFont typeface="Arial" charset="0"/>
        <a:buChar char="–"/>
        <a:defRPr sz="2400">
          <a:solidFill>
            <a:srgbClr val="404143"/>
          </a:solidFill>
          <a:latin typeface="+mn-lt"/>
          <a:ea typeface="+mn-ea"/>
          <a:cs typeface="+mn-cs"/>
        </a:defRPr>
      </a:lvl1pPr>
      <a:lvl2pPr marL="579438" indent="-236538" algn="l" rtl="0" eaLnBrk="0" fontAlgn="base" hangingPunct="0">
        <a:spcBef>
          <a:spcPct val="25000"/>
        </a:spcBef>
        <a:spcAft>
          <a:spcPct val="0"/>
        </a:spcAft>
        <a:buClr>
          <a:srgbClr val="A50E29"/>
        </a:buClr>
        <a:buFont typeface="Arial" charset="0"/>
        <a:buChar char="–"/>
        <a:defRPr sz="2400">
          <a:solidFill>
            <a:srgbClr val="404143"/>
          </a:solidFill>
          <a:latin typeface="+mn-lt"/>
          <a:ea typeface="+mn-ea"/>
        </a:defRPr>
      </a:lvl2pPr>
      <a:lvl3pPr marL="914400" indent="-220663" algn="l" rtl="0" eaLnBrk="0" fontAlgn="base" hangingPunct="0">
        <a:spcBef>
          <a:spcPct val="25000"/>
        </a:spcBef>
        <a:spcAft>
          <a:spcPct val="0"/>
        </a:spcAft>
        <a:buClr>
          <a:srgbClr val="A50E29"/>
        </a:buClr>
        <a:buFont typeface="Arial" charset="0"/>
        <a:buChar char="–"/>
        <a:defRPr sz="2400">
          <a:solidFill>
            <a:srgbClr val="404143"/>
          </a:solidFill>
          <a:latin typeface="+mn-lt"/>
          <a:ea typeface="+mn-ea"/>
        </a:defRPr>
      </a:lvl3pPr>
      <a:lvl4pPr marL="1257300" indent="-228600" algn="l" rtl="0" eaLnBrk="0" fontAlgn="base" hangingPunct="0">
        <a:spcBef>
          <a:spcPct val="25000"/>
        </a:spcBef>
        <a:spcAft>
          <a:spcPct val="0"/>
        </a:spcAft>
        <a:buClr>
          <a:srgbClr val="A50E29"/>
        </a:buClr>
        <a:buFont typeface="Arial" charset="0"/>
        <a:buChar char="–"/>
        <a:defRPr sz="2400">
          <a:solidFill>
            <a:srgbClr val="404143"/>
          </a:solidFill>
          <a:latin typeface="+mn-lt"/>
          <a:ea typeface="+mn-ea"/>
        </a:defRPr>
      </a:lvl4pPr>
      <a:lvl5pPr marL="1600200" indent="-228600" algn="l" rtl="0" eaLnBrk="0" fontAlgn="base" hangingPunct="0">
        <a:spcBef>
          <a:spcPct val="25000"/>
        </a:spcBef>
        <a:spcAft>
          <a:spcPct val="0"/>
        </a:spcAft>
        <a:buClr>
          <a:srgbClr val="A50E29"/>
        </a:buClr>
        <a:buFont typeface="Arial" charset="0"/>
        <a:buChar char="–"/>
        <a:defRPr sz="2400">
          <a:solidFill>
            <a:srgbClr val="404143"/>
          </a:solidFill>
          <a:latin typeface="+mn-lt"/>
          <a:ea typeface="+mn-ea"/>
        </a:defRPr>
      </a:lvl5pPr>
      <a:lvl6pPr marL="2057400" indent="-228600" algn="l" rtl="0" fontAlgn="base">
        <a:spcBef>
          <a:spcPct val="25000"/>
        </a:spcBef>
        <a:spcAft>
          <a:spcPct val="0"/>
        </a:spcAft>
        <a:buClr>
          <a:srgbClr val="A50E29"/>
        </a:buClr>
        <a:buFont typeface="Arial" charset="0"/>
        <a:buChar char="–"/>
        <a:defRPr sz="2400">
          <a:solidFill>
            <a:srgbClr val="404143"/>
          </a:solidFill>
          <a:latin typeface="+mn-lt"/>
          <a:ea typeface="+mn-ea"/>
        </a:defRPr>
      </a:lvl6pPr>
      <a:lvl7pPr marL="2514600" indent="-228600" algn="l" rtl="0" fontAlgn="base">
        <a:spcBef>
          <a:spcPct val="25000"/>
        </a:spcBef>
        <a:spcAft>
          <a:spcPct val="0"/>
        </a:spcAft>
        <a:buClr>
          <a:srgbClr val="A50E29"/>
        </a:buClr>
        <a:buFont typeface="Arial" charset="0"/>
        <a:buChar char="–"/>
        <a:defRPr sz="2400">
          <a:solidFill>
            <a:srgbClr val="404143"/>
          </a:solidFill>
          <a:latin typeface="+mn-lt"/>
          <a:ea typeface="+mn-ea"/>
        </a:defRPr>
      </a:lvl7pPr>
      <a:lvl8pPr marL="2971800" indent="-228600" algn="l" rtl="0" fontAlgn="base">
        <a:spcBef>
          <a:spcPct val="25000"/>
        </a:spcBef>
        <a:spcAft>
          <a:spcPct val="0"/>
        </a:spcAft>
        <a:buClr>
          <a:srgbClr val="A50E29"/>
        </a:buClr>
        <a:buFont typeface="Arial" charset="0"/>
        <a:buChar char="–"/>
        <a:defRPr sz="2400">
          <a:solidFill>
            <a:srgbClr val="404143"/>
          </a:solidFill>
          <a:latin typeface="+mn-lt"/>
          <a:ea typeface="+mn-ea"/>
        </a:defRPr>
      </a:lvl8pPr>
      <a:lvl9pPr marL="3429000" indent="-228600" algn="l" rtl="0" fontAlgn="base">
        <a:spcBef>
          <a:spcPct val="25000"/>
        </a:spcBef>
        <a:spcAft>
          <a:spcPct val="0"/>
        </a:spcAft>
        <a:buClr>
          <a:srgbClr val="A50E29"/>
        </a:buClr>
        <a:buFont typeface="Arial" charset="0"/>
        <a:buChar char="–"/>
        <a:defRPr sz="2400">
          <a:solidFill>
            <a:srgbClr val="404143"/>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 Id="rId3"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6385" name="Picture 23" descr="Globus_j0409219_frei_SW"/>
          <p:cNvPicPr>
            <a:picLocks noChangeAspect="1" noChangeArrowheads="1"/>
          </p:cNvPicPr>
          <p:nvPr/>
        </p:nvPicPr>
        <p:blipFill>
          <a:blip r:embed="rId3"/>
          <a:srcRect/>
          <a:stretch>
            <a:fillRect/>
          </a:stretch>
        </p:blipFill>
        <p:spPr bwMode="auto">
          <a:xfrm>
            <a:off x="2084388" y="1878013"/>
            <a:ext cx="7059612" cy="4979987"/>
          </a:xfrm>
          <a:prstGeom prst="rect">
            <a:avLst/>
          </a:prstGeom>
          <a:noFill/>
          <a:ln w="9525">
            <a:noFill/>
            <a:miter lim="800000"/>
            <a:headEnd/>
            <a:tailEnd/>
          </a:ln>
        </p:spPr>
      </p:pic>
      <p:sp>
        <p:nvSpPr>
          <p:cNvPr id="16386" name="Rectangle 14"/>
          <p:cNvSpPr>
            <a:spLocks noGrp="1" noChangeArrowheads="1"/>
          </p:cNvSpPr>
          <p:nvPr>
            <p:ph type="ctrTitle"/>
          </p:nvPr>
        </p:nvSpPr>
        <p:spPr>
          <a:xfrm>
            <a:off x="611188" y="1989138"/>
            <a:ext cx="8189912" cy="914400"/>
          </a:xfrm>
        </p:spPr>
        <p:txBody>
          <a:bodyPr/>
          <a:lstStyle/>
          <a:p>
            <a:pPr eaLnBrk="1" hangingPunct="1"/>
            <a:r>
              <a:rPr lang="de-DE" smtClean="0"/>
              <a:t>The Recast of the WEEE Directive</a:t>
            </a:r>
            <a:endParaRPr lang="en-US" smtClean="0"/>
          </a:p>
        </p:txBody>
      </p:sp>
      <p:sp>
        <p:nvSpPr>
          <p:cNvPr id="16387" name="Rectangle 15"/>
          <p:cNvSpPr>
            <a:spLocks noGrp="1" noChangeArrowheads="1"/>
          </p:cNvSpPr>
          <p:nvPr>
            <p:ph type="subTitle" idx="1"/>
          </p:nvPr>
        </p:nvSpPr>
        <p:spPr>
          <a:xfrm>
            <a:off x="574675" y="3135313"/>
            <a:ext cx="8189913" cy="827087"/>
          </a:xfrm>
        </p:spPr>
        <p:txBody>
          <a:bodyPr/>
          <a:lstStyle/>
          <a:p>
            <a:pPr eaLnBrk="1" hangingPunct="1"/>
            <a:r>
              <a:rPr lang="de-DE" smtClean="0"/>
              <a:t>Overview of </a:t>
            </a:r>
            <a:r>
              <a:rPr lang="en-US" smtClean="0"/>
              <a:t> main changes for producers and importers </a:t>
            </a:r>
          </a:p>
        </p:txBody>
      </p:sp>
      <p:sp>
        <p:nvSpPr>
          <p:cNvPr id="16388" name="Rectangle 18"/>
          <p:cNvSpPr>
            <a:spLocks noChangeArrowheads="1"/>
          </p:cNvSpPr>
          <p:nvPr/>
        </p:nvSpPr>
        <p:spPr bwMode="auto">
          <a:xfrm>
            <a:off x="603250" y="4140200"/>
            <a:ext cx="3248025" cy="944563"/>
          </a:xfrm>
          <a:prstGeom prst="rect">
            <a:avLst/>
          </a:prstGeom>
          <a:noFill/>
          <a:ln w="9525">
            <a:noFill/>
            <a:miter lim="800000"/>
            <a:headEnd/>
            <a:tailEnd/>
          </a:ln>
        </p:spPr>
        <p:txBody>
          <a:bodyPr lIns="0" tIns="0" rIns="0" bIns="0"/>
          <a:lstStyle/>
          <a:p>
            <a:pPr>
              <a:spcBef>
                <a:spcPct val="25000"/>
              </a:spcBef>
              <a:buClr>
                <a:srgbClr val="A50E29"/>
              </a:buClr>
              <a:buFont typeface="Arial" charset="0"/>
              <a:buNone/>
            </a:pPr>
            <a:r>
              <a:rPr lang="en-US" sz="1600">
                <a:solidFill>
                  <a:srgbClr val="000000"/>
                </a:solidFill>
              </a:rPr>
              <a:t>Webinar on April 18, 2012</a:t>
            </a:r>
          </a:p>
          <a:p>
            <a:pPr>
              <a:spcBef>
                <a:spcPct val="25000"/>
              </a:spcBef>
              <a:buClr>
                <a:srgbClr val="A50E29"/>
              </a:buClr>
              <a:buFont typeface="Arial" charset="0"/>
              <a:buNone/>
            </a:pPr>
            <a:r>
              <a:rPr lang="de-DE" sz="1600">
                <a:solidFill>
                  <a:srgbClr val="000000"/>
                </a:solidFill>
              </a:rPr>
              <a:t>Ulrich Ellinghaus</a:t>
            </a:r>
          </a:p>
          <a:p>
            <a:pPr>
              <a:spcBef>
                <a:spcPct val="25000"/>
              </a:spcBef>
              <a:buClr>
                <a:srgbClr val="A50E29"/>
              </a:buClr>
              <a:buFont typeface="Arial" charset="0"/>
              <a:buNone/>
            </a:pPr>
            <a:r>
              <a:rPr lang="de-DE" sz="1600">
                <a:solidFill>
                  <a:srgbClr val="000000"/>
                </a:solidFill>
              </a:rPr>
              <a:t>Richard Weatherhogg</a:t>
            </a:r>
            <a:endParaRPr lang="en-US" sz="1600">
              <a:solidFill>
                <a:srgbClr val="000000"/>
              </a:solidFill>
            </a:endParaRPr>
          </a:p>
        </p:txBody>
      </p:sp>
      <p:pic>
        <p:nvPicPr>
          <p:cNvPr id="16389" name="Picture 25" descr="Compliance and Risks"/>
          <p:cNvPicPr>
            <a:picLocks noChangeAspect="1" noChangeArrowheads="1"/>
          </p:cNvPicPr>
          <p:nvPr/>
        </p:nvPicPr>
        <p:blipFill>
          <a:blip r:embed="rId4"/>
          <a:srcRect/>
          <a:stretch>
            <a:fillRect/>
          </a:stretch>
        </p:blipFill>
        <p:spPr bwMode="auto">
          <a:xfrm>
            <a:off x="468313" y="5589588"/>
            <a:ext cx="2667000" cy="4762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3" name="Footer Placeholder 3"/>
          <p:cNvSpPr>
            <a:spLocks noGrp="1"/>
          </p:cNvSpPr>
          <p:nvPr>
            <p:ph type="ftr" sz="quarter" idx="10"/>
          </p:nvPr>
        </p:nvSpPr>
        <p:spPr>
          <a:noFill/>
          <a:ln>
            <a:miter lim="800000"/>
            <a:headEnd/>
            <a:tailEnd/>
          </a:ln>
        </p:spPr>
        <p:txBody>
          <a:bodyPr/>
          <a:lstStyle/>
          <a:p>
            <a:r>
              <a:rPr lang="en-US" smtClean="0">
                <a:ea typeface="ＭＳ Ｐゴシック" pitchFamily="34" charset="-128"/>
              </a:rPr>
              <a:t>					</a:t>
            </a:r>
          </a:p>
        </p:txBody>
      </p:sp>
      <p:sp>
        <p:nvSpPr>
          <p:cNvPr id="33794" name="Slide Number Placeholder 4"/>
          <p:cNvSpPr>
            <a:spLocks noGrp="1"/>
          </p:cNvSpPr>
          <p:nvPr>
            <p:ph type="sldNum" sz="quarter" idx="11"/>
          </p:nvPr>
        </p:nvSpPr>
        <p:spPr>
          <a:noFill/>
          <a:ln>
            <a:miter lim="800000"/>
            <a:headEnd/>
            <a:tailEnd/>
          </a:ln>
        </p:spPr>
        <p:txBody>
          <a:bodyPr/>
          <a:lstStyle/>
          <a:p>
            <a:fld id="{84274D32-42AF-4AF9-862A-EEA2969EC694}" type="slidenum">
              <a:rPr lang="en-US" smtClean="0">
                <a:ea typeface="ＭＳ Ｐゴシック" pitchFamily="34" charset="-128"/>
              </a:rPr>
              <a:pPr/>
              <a:t>10</a:t>
            </a:fld>
            <a:endParaRPr lang="en-US" smtClean="0">
              <a:ea typeface="ＭＳ Ｐゴシック" pitchFamily="34" charset="-128"/>
            </a:endParaRPr>
          </a:p>
        </p:txBody>
      </p:sp>
      <p:sp>
        <p:nvSpPr>
          <p:cNvPr id="33795" name="Rectangle 2"/>
          <p:cNvSpPr>
            <a:spLocks noGrp="1" noChangeArrowheads="1"/>
          </p:cNvSpPr>
          <p:nvPr>
            <p:ph type="title"/>
          </p:nvPr>
        </p:nvSpPr>
        <p:spPr>
          <a:xfrm>
            <a:off x="295275" y="288925"/>
            <a:ext cx="8188325" cy="908050"/>
          </a:xfrm>
        </p:spPr>
        <p:txBody>
          <a:bodyPr/>
          <a:lstStyle/>
          <a:p>
            <a:pPr eaLnBrk="1" hangingPunct="1"/>
            <a:r>
              <a:rPr lang="en-GB" smtClean="0"/>
              <a:t>Six year transitional period</a:t>
            </a:r>
          </a:p>
        </p:txBody>
      </p:sp>
      <p:sp>
        <p:nvSpPr>
          <p:cNvPr id="33796" name="Line 3"/>
          <p:cNvSpPr>
            <a:spLocks noChangeShapeType="1"/>
          </p:cNvSpPr>
          <p:nvPr/>
        </p:nvSpPr>
        <p:spPr bwMode="auto">
          <a:xfrm>
            <a:off x="431800" y="2400300"/>
            <a:ext cx="6604000" cy="0"/>
          </a:xfrm>
          <a:prstGeom prst="line">
            <a:avLst/>
          </a:prstGeom>
          <a:noFill/>
          <a:ln w="76200">
            <a:solidFill>
              <a:schemeClr val="tx1"/>
            </a:solidFill>
            <a:round/>
            <a:headEnd/>
            <a:tailEnd type="triangle" w="med" len="med"/>
          </a:ln>
        </p:spPr>
        <p:txBody>
          <a:bodyPr wrap="none" lIns="0" tIns="0" rIns="0" bIns="0" anchor="ctr"/>
          <a:lstStyle/>
          <a:p>
            <a:endParaRPr lang="es-CO"/>
          </a:p>
        </p:txBody>
      </p:sp>
      <p:sp>
        <p:nvSpPr>
          <p:cNvPr id="33797" name="Text Box 4"/>
          <p:cNvSpPr txBox="1">
            <a:spLocks noChangeArrowheads="1"/>
          </p:cNvSpPr>
          <p:nvPr/>
        </p:nvSpPr>
        <p:spPr bwMode="auto">
          <a:xfrm>
            <a:off x="152400" y="2641600"/>
            <a:ext cx="1549400" cy="365125"/>
          </a:xfrm>
          <a:prstGeom prst="rect">
            <a:avLst/>
          </a:prstGeom>
          <a:noFill/>
          <a:ln w="9525">
            <a:noFill/>
            <a:miter lim="800000"/>
            <a:headEnd/>
            <a:tailEnd/>
          </a:ln>
        </p:spPr>
        <p:txBody>
          <a:bodyPr lIns="0" tIns="0" rIns="0" bIns="0">
            <a:spAutoFit/>
          </a:bodyPr>
          <a:lstStyle/>
          <a:p>
            <a:pPr>
              <a:spcBef>
                <a:spcPct val="50000"/>
              </a:spcBef>
              <a:buClr>
                <a:srgbClr val="A50E29"/>
              </a:buClr>
              <a:buFont typeface="Arial" charset="0"/>
              <a:buNone/>
            </a:pPr>
            <a:r>
              <a:rPr lang="en-GB">
                <a:solidFill>
                  <a:schemeClr val="accent2"/>
                </a:solidFill>
              </a:rPr>
              <a:t>2012 ?</a:t>
            </a:r>
          </a:p>
        </p:txBody>
      </p:sp>
      <p:sp>
        <p:nvSpPr>
          <p:cNvPr id="33798" name="Text Box 5"/>
          <p:cNvSpPr txBox="1">
            <a:spLocks noChangeArrowheads="1"/>
          </p:cNvSpPr>
          <p:nvPr/>
        </p:nvSpPr>
        <p:spPr bwMode="auto">
          <a:xfrm>
            <a:off x="5778500" y="2641600"/>
            <a:ext cx="1549400" cy="365125"/>
          </a:xfrm>
          <a:prstGeom prst="rect">
            <a:avLst/>
          </a:prstGeom>
          <a:noFill/>
          <a:ln w="9525">
            <a:noFill/>
            <a:miter lim="800000"/>
            <a:headEnd/>
            <a:tailEnd/>
          </a:ln>
        </p:spPr>
        <p:txBody>
          <a:bodyPr lIns="0" tIns="0" rIns="0" bIns="0">
            <a:spAutoFit/>
          </a:bodyPr>
          <a:lstStyle/>
          <a:p>
            <a:pPr>
              <a:spcBef>
                <a:spcPct val="50000"/>
              </a:spcBef>
              <a:buClr>
                <a:srgbClr val="A50E29"/>
              </a:buClr>
              <a:buFont typeface="Arial" charset="0"/>
              <a:buNone/>
            </a:pPr>
            <a:r>
              <a:rPr lang="en-GB">
                <a:solidFill>
                  <a:schemeClr val="folHlink"/>
                </a:solidFill>
              </a:rPr>
              <a:t>2018 ?</a:t>
            </a:r>
          </a:p>
        </p:txBody>
      </p:sp>
      <p:sp>
        <p:nvSpPr>
          <p:cNvPr id="33799" name="Text Box 6"/>
          <p:cNvSpPr txBox="1">
            <a:spLocks noChangeArrowheads="1"/>
          </p:cNvSpPr>
          <p:nvPr/>
        </p:nvSpPr>
        <p:spPr bwMode="auto">
          <a:xfrm>
            <a:off x="-76200" y="2973388"/>
            <a:ext cx="2568575" cy="4332287"/>
          </a:xfrm>
          <a:prstGeom prst="rect">
            <a:avLst/>
          </a:prstGeom>
          <a:noFill/>
          <a:ln w="9525">
            <a:noFill/>
            <a:miter lim="800000"/>
            <a:headEnd/>
            <a:tailEnd/>
          </a:ln>
        </p:spPr>
        <p:txBody>
          <a:bodyPr lIns="180000" tIns="180000" rIns="180000" bIns="180000">
            <a:spAutoFit/>
          </a:bodyPr>
          <a:lstStyle/>
          <a:p>
            <a:pPr marL="457200" indent="-457200">
              <a:spcBef>
                <a:spcPct val="50000"/>
              </a:spcBef>
              <a:buClr>
                <a:srgbClr val="A50E29"/>
              </a:buClr>
              <a:buFont typeface="Arial" charset="0"/>
              <a:buNone/>
            </a:pPr>
            <a:r>
              <a:rPr lang="en-GB" sz="1200" b="1">
                <a:solidFill>
                  <a:schemeClr val="accent2"/>
                </a:solidFill>
                <a:cs typeface="Times New Roman" pitchFamily="18" charset="0"/>
              </a:rPr>
              <a:t>	Transitional exclusions</a:t>
            </a:r>
            <a:r>
              <a:rPr lang="en-GB" sz="1200" b="1">
                <a:solidFill>
                  <a:srgbClr val="000000"/>
                </a:solidFill>
                <a:cs typeface="Times New Roman" pitchFamily="18" charset="0"/>
              </a:rPr>
              <a:t> </a:t>
            </a:r>
            <a:endParaRPr lang="en-GB" sz="1200">
              <a:solidFill>
                <a:srgbClr val="000000"/>
              </a:solidFill>
              <a:cs typeface="Times New Roman" pitchFamily="18" charset="0"/>
            </a:endParaRPr>
          </a:p>
          <a:p>
            <a:pPr marL="457200" indent="-457200">
              <a:spcBef>
                <a:spcPct val="50000"/>
              </a:spcBef>
              <a:buClr>
                <a:srgbClr val="A50E29"/>
              </a:buClr>
            </a:pPr>
            <a:r>
              <a:rPr lang="en-US" sz="1200">
                <a:solidFill>
                  <a:srgbClr val="000000"/>
                </a:solidFill>
                <a:cs typeface="Times New Roman" pitchFamily="18" charset="0"/>
              </a:rPr>
              <a:t>	From entry into force the following EEE is excluded:</a:t>
            </a:r>
          </a:p>
          <a:p>
            <a:pPr marL="457200" indent="-457200">
              <a:spcBef>
                <a:spcPct val="50000"/>
              </a:spcBef>
              <a:buClr>
                <a:srgbClr val="A50E29"/>
              </a:buClr>
            </a:pPr>
            <a:r>
              <a:rPr lang="en-US" sz="1200">
                <a:solidFill>
                  <a:srgbClr val="000000"/>
                </a:solidFill>
                <a:cs typeface="Times New Roman" pitchFamily="18" charset="0"/>
              </a:rPr>
              <a:t>	  (a) equipment for Member State security (e.g. arms, munitions and war material intended for specifically military purposes)</a:t>
            </a:r>
          </a:p>
          <a:p>
            <a:pPr marL="457200" indent="-457200">
              <a:spcBef>
                <a:spcPct val="50000"/>
              </a:spcBef>
              <a:buClr>
                <a:srgbClr val="A50E29"/>
              </a:buClr>
            </a:pPr>
            <a:r>
              <a:rPr lang="en-US" sz="1200">
                <a:solidFill>
                  <a:srgbClr val="000000"/>
                </a:solidFill>
                <a:cs typeface="Times New Roman" pitchFamily="18" charset="0"/>
              </a:rPr>
              <a:t>	(b) equipment for which the sole function is to be a part of equipment which is excluded or outside scope</a:t>
            </a:r>
          </a:p>
          <a:p>
            <a:pPr marL="457200" indent="-457200">
              <a:spcBef>
                <a:spcPct val="50000"/>
              </a:spcBef>
              <a:buClr>
                <a:srgbClr val="A50E29"/>
              </a:buClr>
            </a:pPr>
            <a:r>
              <a:rPr lang="en-US" sz="1200">
                <a:solidFill>
                  <a:srgbClr val="000000"/>
                </a:solidFill>
                <a:cs typeface="Times New Roman" pitchFamily="18" charset="0"/>
              </a:rPr>
              <a:t>	(c) filament bulbs </a:t>
            </a:r>
          </a:p>
          <a:p>
            <a:pPr marL="457200" indent="-457200">
              <a:spcBef>
                <a:spcPct val="50000"/>
              </a:spcBef>
              <a:buClr>
                <a:srgbClr val="A50E29"/>
              </a:buClr>
            </a:pPr>
            <a:endParaRPr lang="en-GB" sz="1200">
              <a:solidFill>
                <a:srgbClr val="000000"/>
              </a:solidFill>
              <a:cs typeface="Times New Roman" pitchFamily="18" charset="0"/>
            </a:endParaRPr>
          </a:p>
          <a:p>
            <a:pPr marL="457200" indent="-457200">
              <a:spcBef>
                <a:spcPct val="50000"/>
              </a:spcBef>
              <a:buClr>
                <a:srgbClr val="A50E29"/>
              </a:buClr>
            </a:pPr>
            <a:endParaRPr lang="en-GB" sz="900">
              <a:solidFill>
                <a:srgbClr val="000000"/>
              </a:solidFill>
              <a:cs typeface="Times New Roman" pitchFamily="18" charset="0"/>
            </a:endParaRPr>
          </a:p>
          <a:p>
            <a:pPr marL="457200" indent="-457200">
              <a:spcBef>
                <a:spcPct val="50000"/>
              </a:spcBef>
              <a:buClr>
                <a:srgbClr val="A50E29"/>
              </a:buClr>
            </a:pPr>
            <a:endParaRPr lang="en-GB" sz="900">
              <a:solidFill>
                <a:srgbClr val="000000"/>
              </a:solidFill>
              <a:cs typeface="Times New Roman" pitchFamily="18" charset="0"/>
            </a:endParaRPr>
          </a:p>
        </p:txBody>
      </p:sp>
      <p:sp>
        <p:nvSpPr>
          <p:cNvPr id="33800" name="Text Box 7"/>
          <p:cNvSpPr txBox="1">
            <a:spLocks noChangeArrowheads="1"/>
          </p:cNvSpPr>
          <p:nvPr/>
        </p:nvSpPr>
        <p:spPr bwMode="auto">
          <a:xfrm>
            <a:off x="6375400" y="1219200"/>
            <a:ext cx="2324100" cy="1063625"/>
          </a:xfrm>
          <a:prstGeom prst="rect">
            <a:avLst/>
          </a:prstGeom>
          <a:noFill/>
          <a:ln w="9525">
            <a:noFill/>
            <a:miter lim="800000"/>
            <a:headEnd/>
            <a:tailEnd/>
          </a:ln>
        </p:spPr>
        <p:txBody>
          <a:bodyPr lIns="0" tIns="0" rIns="0" bIns="0">
            <a:spAutoFit/>
          </a:bodyPr>
          <a:lstStyle/>
          <a:p>
            <a:pPr>
              <a:spcBef>
                <a:spcPct val="50000"/>
              </a:spcBef>
              <a:buClr>
                <a:srgbClr val="A50E29"/>
              </a:buClr>
              <a:buFont typeface="Arial" charset="0"/>
              <a:buNone/>
            </a:pPr>
            <a:r>
              <a:rPr lang="en-GB" sz="1400">
                <a:solidFill>
                  <a:schemeClr val="folHlink"/>
                </a:solidFill>
              </a:rPr>
              <a:t>Applies to </a:t>
            </a:r>
            <a:r>
              <a:rPr lang="en-GB" sz="1400" u="sng">
                <a:solidFill>
                  <a:schemeClr val="folHlink"/>
                </a:solidFill>
              </a:rPr>
              <a:t>all</a:t>
            </a:r>
            <a:r>
              <a:rPr lang="en-GB" sz="1400">
                <a:solidFill>
                  <a:schemeClr val="folHlink"/>
                </a:solidFill>
              </a:rPr>
              <a:t> EEE which must be categorised within the 6 recast Annex III categories (certain exclusions)</a:t>
            </a:r>
          </a:p>
        </p:txBody>
      </p:sp>
      <p:sp>
        <p:nvSpPr>
          <p:cNvPr id="33801" name="Text Box 8"/>
          <p:cNvSpPr txBox="1">
            <a:spLocks noChangeArrowheads="1"/>
          </p:cNvSpPr>
          <p:nvPr/>
        </p:nvSpPr>
        <p:spPr bwMode="auto">
          <a:xfrm>
            <a:off x="431800" y="1346200"/>
            <a:ext cx="5600700" cy="744538"/>
          </a:xfrm>
          <a:prstGeom prst="rect">
            <a:avLst/>
          </a:prstGeom>
          <a:noFill/>
          <a:ln w="9525">
            <a:noFill/>
            <a:miter lim="800000"/>
            <a:headEnd/>
            <a:tailEnd/>
          </a:ln>
        </p:spPr>
        <p:txBody>
          <a:bodyPr lIns="0" tIns="0" rIns="0" bIns="0">
            <a:spAutoFit/>
          </a:bodyPr>
          <a:lstStyle/>
          <a:p>
            <a:pPr>
              <a:spcBef>
                <a:spcPct val="50000"/>
              </a:spcBef>
              <a:buClr>
                <a:srgbClr val="A50E29"/>
              </a:buClr>
              <a:buFont typeface="Arial" charset="0"/>
              <a:buNone/>
            </a:pPr>
            <a:r>
              <a:rPr lang="en-GB" sz="1400">
                <a:solidFill>
                  <a:schemeClr val="tx1"/>
                </a:solidFill>
              </a:rPr>
              <a:t>The current 10 EEE categories [incl. photovoltaic panels] with certain transitional exclusions</a:t>
            </a:r>
          </a:p>
          <a:p>
            <a:pPr algn="ctr">
              <a:spcBef>
                <a:spcPct val="50000"/>
              </a:spcBef>
              <a:buClr>
                <a:srgbClr val="A50E29"/>
              </a:buClr>
              <a:buFont typeface="Arial" charset="0"/>
              <a:buChar char="–"/>
            </a:pPr>
            <a:endParaRPr lang="en-GB" sz="1400">
              <a:solidFill>
                <a:schemeClr val="tx1"/>
              </a:solidFill>
            </a:endParaRPr>
          </a:p>
        </p:txBody>
      </p:sp>
      <p:sp>
        <p:nvSpPr>
          <p:cNvPr id="33802" name="Text Box 9"/>
          <p:cNvSpPr txBox="1">
            <a:spLocks noChangeArrowheads="1"/>
          </p:cNvSpPr>
          <p:nvPr/>
        </p:nvSpPr>
        <p:spPr bwMode="auto">
          <a:xfrm>
            <a:off x="2984500" y="2603500"/>
            <a:ext cx="1549400" cy="365125"/>
          </a:xfrm>
          <a:prstGeom prst="rect">
            <a:avLst/>
          </a:prstGeom>
          <a:noFill/>
          <a:ln w="9525">
            <a:noFill/>
            <a:miter lim="800000"/>
            <a:headEnd/>
            <a:tailEnd/>
          </a:ln>
        </p:spPr>
        <p:txBody>
          <a:bodyPr lIns="0" tIns="0" rIns="0" bIns="0">
            <a:spAutoFit/>
          </a:bodyPr>
          <a:lstStyle/>
          <a:p>
            <a:pPr>
              <a:spcBef>
                <a:spcPct val="50000"/>
              </a:spcBef>
              <a:buClr>
                <a:srgbClr val="A50E29"/>
              </a:buClr>
              <a:buFont typeface="Arial" charset="0"/>
              <a:buNone/>
            </a:pPr>
            <a:r>
              <a:rPr lang="en-GB">
                <a:solidFill>
                  <a:srgbClr val="7D8414"/>
                </a:solidFill>
              </a:rPr>
              <a:t>2015 ?</a:t>
            </a:r>
          </a:p>
        </p:txBody>
      </p:sp>
      <p:sp>
        <p:nvSpPr>
          <p:cNvPr id="33803" name="Text Box 10"/>
          <p:cNvSpPr txBox="1">
            <a:spLocks noChangeArrowheads="1"/>
          </p:cNvSpPr>
          <p:nvPr/>
        </p:nvSpPr>
        <p:spPr bwMode="auto">
          <a:xfrm>
            <a:off x="2349500" y="3013075"/>
            <a:ext cx="3711575" cy="3419475"/>
          </a:xfrm>
          <a:prstGeom prst="rect">
            <a:avLst/>
          </a:prstGeom>
          <a:noFill/>
          <a:ln w="9525">
            <a:noFill/>
            <a:miter lim="800000"/>
            <a:headEnd/>
            <a:tailEnd/>
          </a:ln>
        </p:spPr>
        <p:txBody>
          <a:bodyPr lIns="180000" tIns="180000" rIns="180000" bIns="180000">
            <a:spAutoFit/>
          </a:bodyPr>
          <a:lstStyle/>
          <a:p>
            <a:pPr marL="457200" indent="-457200">
              <a:spcBef>
                <a:spcPct val="50000"/>
              </a:spcBef>
              <a:buClr>
                <a:srgbClr val="A50E29"/>
              </a:buClr>
              <a:buFont typeface="Arial" charset="0"/>
              <a:buNone/>
            </a:pPr>
            <a:r>
              <a:rPr lang="en-GB" sz="1200" b="1">
                <a:solidFill>
                  <a:srgbClr val="000000"/>
                </a:solidFill>
                <a:cs typeface="Times New Roman" pitchFamily="18" charset="0"/>
              </a:rPr>
              <a:t>	</a:t>
            </a:r>
            <a:r>
              <a:rPr lang="en-GB" sz="1200" b="1">
                <a:solidFill>
                  <a:srgbClr val="7D8414"/>
                </a:solidFill>
                <a:cs typeface="Times New Roman" pitchFamily="18" charset="0"/>
              </a:rPr>
              <a:t>Review of scope</a:t>
            </a:r>
            <a:r>
              <a:rPr lang="en-GB" sz="1200" b="1">
                <a:solidFill>
                  <a:srgbClr val="000000"/>
                </a:solidFill>
                <a:cs typeface="Times New Roman" pitchFamily="18" charset="0"/>
              </a:rPr>
              <a:t> </a:t>
            </a:r>
            <a:endParaRPr lang="en-GB" sz="1200">
              <a:solidFill>
                <a:srgbClr val="000000"/>
              </a:solidFill>
              <a:cs typeface="Times New Roman" pitchFamily="18" charset="0"/>
            </a:endParaRPr>
          </a:p>
          <a:p>
            <a:pPr marL="457200" indent="-457200">
              <a:spcBef>
                <a:spcPct val="50000"/>
              </a:spcBef>
              <a:buClr>
                <a:srgbClr val="A50E29"/>
              </a:buClr>
            </a:pPr>
            <a:r>
              <a:rPr lang="en-US" sz="1200">
                <a:solidFill>
                  <a:srgbClr val="000000"/>
                </a:solidFill>
                <a:cs typeface="Times New Roman" pitchFamily="18" charset="0"/>
              </a:rPr>
              <a:t>	Within 3 years the Commission must review the scope of the recast.</a:t>
            </a:r>
          </a:p>
          <a:p>
            <a:pPr marL="457200" indent="-457200">
              <a:spcBef>
                <a:spcPct val="50000"/>
              </a:spcBef>
              <a:buClr>
                <a:srgbClr val="A50E29"/>
              </a:buClr>
            </a:pPr>
            <a:r>
              <a:rPr lang="en-US" sz="1200">
                <a:solidFill>
                  <a:srgbClr val="000000"/>
                </a:solidFill>
                <a:cs typeface="Times New Roman" pitchFamily="18" charset="0"/>
              </a:rPr>
              <a:t>	The review should cover, in particular, application to </a:t>
            </a:r>
            <a:r>
              <a:rPr lang="ja-JP" altLang="en-US" sz="1200">
                <a:solidFill>
                  <a:srgbClr val="000000"/>
                </a:solidFill>
                <a:cs typeface="Times New Roman" pitchFamily="18" charset="0"/>
              </a:rPr>
              <a:t>“</a:t>
            </a:r>
            <a:r>
              <a:rPr lang="en-US" sz="1200">
                <a:solidFill>
                  <a:srgbClr val="000000"/>
                </a:solidFill>
                <a:cs typeface="Times New Roman" pitchFamily="18" charset="0"/>
              </a:rPr>
              <a:t>all EEE</a:t>
            </a:r>
            <a:r>
              <a:rPr lang="ja-JP" altLang="en-US" sz="1200">
                <a:solidFill>
                  <a:srgbClr val="000000"/>
                </a:solidFill>
                <a:cs typeface="Times New Roman" pitchFamily="18" charset="0"/>
              </a:rPr>
              <a:t>”</a:t>
            </a:r>
            <a:r>
              <a:rPr lang="en-US" sz="1200">
                <a:solidFill>
                  <a:srgbClr val="000000"/>
                </a:solidFill>
                <a:cs typeface="Times New Roman" pitchFamily="18" charset="0"/>
              </a:rPr>
              <a:t> and the parameters for distinguishing between large and small equipment in the Annex III categories.</a:t>
            </a:r>
          </a:p>
          <a:p>
            <a:pPr marL="457200" indent="-457200">
              <a:spcBef>
                <a:spcPct val="50000"/>
              </a:spcBef>
              <a:buClr>
                <a:srgbClr val="A50E29"/>
              </a:buClr>
            </a:pPr>
            <a:r>
              <a:rPr lang="en-US" sz="1200">
                <a:solidFill>
                  <a:srgbClr val="000000"/>
                </a:solidFill>
                <a:cs typeface="Times New Roman" pitchFamily="18" charset="0"/>
              </a:rPr>
              <a:t>	Commission must report with proposals for changes, if any.</a:t>
            </a:r>
          </a:p>
          <a:p>
            <a:pPr marL="457200" indent="-457200">
              <a:spcBef>
                <a:spcPct val="50000"/>
              </a:spcBef>
              <a:buClr>
                <a:srgbClr val="A50E29"/>
              </a:buClr>
            </a:pPr>
            <a:endParaRPr lang="en-US" sz="1200">
              <a:solidFill>
                <a:srgbClr val="000000"/>
              </a:solidFill>
              <a:cs typeface="Times New Roman" pitchFamily="18" charset="0"/>
            </a:endParaRPr>
          </a:p>
          <a:p>
            <a:pPr marL="457200" indent="-457200">
              <a:spcBef>
                <a:spcPct val="50000"/>
              </a:spcBef>
              <a:buClr>
                <a:srgbClr val="A50E29"/>
              </a:buClr>
            </a:pPr>
            <a:endParaRPr lang="en-GB" sz="1200">
              <a:solidFill>
                <a:srgbClr val="000000"/>
              </a:solidFill>
              <a:cs typeface="Times New Roman" pitchFamily="18" charset="0"/>
            </a:endParaRPr>
          </a:p>
          <a:p>
            <a:pPr marL="457200" indent="-457200">
              <a:spcBef>
                <a:spcPct val="50000"/>
              </a:spcBef>
              <a:buClr>
                <a:srgbClr val="A50E29"/>
              </a:buClr>
            </a:pPr>
            <a:endParaRPr lang="en-GB" sz="900">
              <a:solidFill>
                <a:srgbClr val="000000"/>
              </a:solidFill>
              <a:cs typeface="Times New Roman" pitchFamily="18" charset="0"/>
            </a:endParaRPr>
          </a:p>
          <a:p>
            <a:pPr marL="457200" indent="-457200">
              <a:spcBef>
                <a:spcPct val="50000"/>
              </a:spcBef>
              <a:buClr>
                <a:srgbClr val="A50E29"/>
              </a:buClr>
            </a:pPr>
            <a:endParaRPr lang="en-GB" sz="900">
              <a:solidFill>
                <a:srgbClr val="000000"/>
              </a:solidFill>
              <a:cs typeface="Times New Roman" pitchFamily="18" charset="0"/>
            </a:endParaRPr>
          </a:p>
        </p:txBody>
      </p:sp>
      <p:sp>
        <p:nvSpPr>
          <p:cNvPr id="33804" name="Line 11"/>
          <p:cNvSpPr>
            <a:spLocks noChangeShapeType="1"/>
          </p:cNvSpPr>
          <p:nvPr/>
        </p:nvSpPr>
        <p:spPr bwMode="auto">
          <a:xfrm>
            <a:off x="444500" y="1803400"/>
            <a:ext cx="5524500" cy="0"/>
          </a:xfrm>
          <a:prstGeom prst="line">
            <a:avLst/>
          </a:prstGeom>
          <a:noFill/>
          <a:ln w="9525">
            <a:solidFill>
              <a:schemeClr val="accent2"/>
            </a:solidFill>
            <a:round/>
            <a:headEnd/>
            <a:tailEnd type="triangle" w="med" len="med"/>
          </a:ln>
        </p:spPr>
        <p:txBody>
          <a:bodyPr wrap="none" lIns="0" tIns="0" rIns="0" bIns="0" anchor="ctr"/>
          <a:lstStyle/>
          <a:p>
            <a:endParaRPr lang="es-CO"/>
          </a:p>
        </p:txBody>
      </p:sp>
      <p:sp>
        <p:nvSpPr>
          <p:cNvPr id="33805" name="Line 12"/>
          <p:cNvSpPr>
            <a:spLocks noChangeShapeType="1"/>
          </p:cNvSpPr>
          <p:nvPr/>
        </p:nvSpPr>
        <p:spPr bwMode="auto">
          <a:xfrm>
            <a:off x="6146800" y="1511300"/>
            <a:ext cx="0" cy="508000"/>
          </a:xfrm>
          <a:prstGeom prst="line">
            <a:avLst/>
          </a:prstGeom>
          <a:noFill/>
          <a:ln w="9525">
            <a:solidFill>
              <a:schemeClr val="tx1"/>
            </a:solidFill>
            <a:round/>
            <a:headEnd/>
            <a:tailEnd/>
          </a:ln>
        </p:spPr>
        <p:txBody>
          <a:bodyPr wrap="none" lIns="0" tIns="0" rIns="0" bIns="0" anchor="ctr"/>
          <a:lstStyle/>
          <a:p>
            <a:endParaRPr lang="es-CO"/>
          </a:p>
        </p:txBody>
      </p:sp>
      <p:sp>
        <p:nvSpPr>
          <p:cNvPr id="33806" name="Line 13"/>
          <p:cNvSpPr>
            <a:spLocks noChangeShapeType="1"/>
          </p:cNvSpPr>
          <p:nvPr/>
        </p:nvSpPr>
        <p:spPr bwMode="auto">
          <a:xfrm>
            <a:off x="431800" y="2438400"/>
            <a:ext cx="0" cy="152400"/>
          </a:xfrm>
          <a:prstGeom prst="line">
            <a:avLst/>
          </a:prstGeom>
          <a:noFill/>
          <a:ln w="9525">
            <a:solidFill>
              <a:schemeClr val="tx1"/>
            </a:solidFill>
            <a:round/>
            <a:headEnd/>
            <a:tailEnd/>
          </a:ln>
        </p:spPr>
        <p:txBody>
          <a:bodyPr wrap="none" lIns="0" tIns="0" rIns="0" bIns="0" anchor="ctr"/>
          <a:lstStyle/>
          <a:p>
            <a:endParaRPr lang="es-CO"/>
          </a:p>
        </p:txBody>
      </p:sp>
      <p:sp>
        <p:nvSpPr>
          <p:cNvPr id="33807" name="Line 14"/>
          <p:cNvSpPr>
            <a:spLocks noChangeShapeType="1"/>
          </p:cNvSpPr>
          <p:nvPr/>
        </p:nvSpPr>
        <p:spPr bwMode="auto">
          <a:xfrm>
            <a:off x="3302000" y="2438400"/>
            <a:ext cx="0" cy="139700"/>
          </a:xfrm>
          <a:prstGeom prst="line">
            <a:avLst/>
          </a:prstGeom>
          <a:noFill/>
          <a:ln w="9525">
            <a:solidFill>
              <a:schemeClr val="tx1"/>
            </a:solidFill>
            <a:round/>
            <a:headEnd/>
            <a:tailEnd/>
          </a:ln>
        </p:spPr>
        <p:txBody>
          <a:bodyPr wrap="none" lIns="0" tIns="0" rIns="0" bIns="0" anchor="ctr"/>
          <a:lstStyle/>
          <a:p>
            <a:endParaRPr lang="es-CO"/>
          </a:p>
        </p:txBody>
      </p:sp>
      <p:sp>
        <p:nvSpPr>
          <p:cNvPr id="33808" name="Line 15"/>
          <p:cNvSpPr>
            <a:spLocks noChangeShapeType="1"/>
          </p:cNvSpPr>
          <p:nvPr/>
        </p:nvSpPr>
        <p:spPr bwMode="auto">
          <a:xfrm>
            <a:off x="6159500" y="2425700"/>
            <a:ext cx="0" cy="152400"/>
          </a:xfrm>
          <a:prstGeom prst="line">
            <a:avLst/>
          </a:prstGeom>
          <a:noFill/>
          <a:ln w="9525">
            <a:solidFill>
              <a:schemeClr val="tx1"/>
            </a:solidFill>
            <a:round/>
            <a:headEnd/>
            <a:tailEnd/>
          </a:ln>
        </p:spPr>
        <p:txBody>
          <a:bodyPr wrap="none" lIns="0" tIns="0" rIns="0" bIns="0" anchor="ctr"/>
          <a:lstStyle/>
          <a:p>
            <a:endParaRPr lang="es-CO"/>
          </a:p>
        </p:txBody>
      </p:sp>
      <p:sp>
        <p:nvSpPr>
          <p:cNvPr id="33809" name="Text Box 16"/>
          <p:cNvSpPr txBox="1">
            <a:spLocks noChangeArrowheads="1"/>
          </p:cNvSpPr>
          <p:nvPr/>
        </p:nvSpPr>
        <p:spPr bwMode="auto">
          <a:xfrm>
            <a:off x="190500" y="1968500"/>
            <a:ext cx="2133600" cy="182563"/>
          </a:xfrm>
          <a:prstGeom prst="rect">
            <a:avLst/>
          </a:prstGeom>
          <a:noFill/>
          <a:ln w="9525">
            <a:noFill/>
            <a:miter lim="800000"/>
            <a:headEnd/>
            <a:tailEnd/>
          </a:ln>
        </p:spPr>
        <p:txBody>
          <a:bodyPr lIns="0" tIns="0" rIns="0" bIns="0">
            <a:spAutoFit/>
          </a:bodyPr>
          <a:lstStyle/>
          <a:p>
            <a:pPr>
              <a:spcBef>
                <a:spcPct val="50000"/>
              </a:spcBef>
              <a:buClr>
                <a:srgbClr val="A50E29"/>
              </a:buClr>
              <a:buFont typeface="Arial" charset="0"/>
              <a:buNone/>
            </a:pPr>
            <a:r>
              <a:rPr lang="en-GB" sz="1200">
                <a:solidFill>
                  <a:schemeClr val="accent2"/>
                </a:solidFill>
              </a:rPr>
              <a:t>Recast WEEE enters into force</a:t>
            </a:r>
          </a:p>
        </p:txBody>
      </p:sp>
      <p:sp>
        <p:nvSpPr>
          <p:cNvPr id="33810" name="Text Box 17"/>
          <p:cNvSpPr txBox="1">
            <a:spLocks noChangeArrowheads="1"/>
          </p:cNvSpPr>
          <p:nvPr/>
        </p:nvSpPr>
        <p:spPr bwMode="auto">
          <a:xfrm>
            <a:off x="3009900" y="1993900"/>
            <a:ext cx="2133600" cy="182563"/>
          </a:xfrm>
          <a:prstGeom prst="rect">
            <a:avLst/>
          </a:prstGeom>
          <a:noFill/>
          <a:ln w="9525">
            <a:noFill/>
            <a:miter lim="800000"/>
            <a:headEnd/>
            <a:tailEnd/>
          </a:ln>
        </p:spPr>
        <p:txBody>
          <a:bodyPr lIns="0" tIns="0" rIns="0" bIns="0">
            <a:spAutoFit/>
          </a:bodyPr>
          <a:lstStyle/>
          <a:p>
            <a:pPr>
              <a:spcBef>
                <a:spcPct val="50000"/>
              </a:spcBef>
              <a:buClr>
                <a:srgbClr val="A50E29"/>
              </a:buClr>
              <a:buFont typeface="Arial" charset="0"/>
              <a:buNone/>
            </a:pPr>
            <a:r>
              <a:rPr lang="en-GB" sz="1200">
                <a:solidFill>
                  <a:schemeClr val="hlink"/>
                </a:solidFill>
              </a:rPr>
              <a:t>3 years</a:t>
            </a:r>
          </a:p>
        </p:txBody>
      </p:sp>
      <p:sp>
        <p:nvSpPr>
          <p:cNvPr id="33811" name="Text Box 18"/>
          <p:cNvSpPr txBox="1">
            <a:spLocks noChangeArrowheads="1"/>
          </p:cNvSpPr>
          <p:nvPr/>
        </p:nvSpPr>
        <p:spPr bwMode="auto">
          <a:xfrm>
            <a:off x="5562600" y="2006600"/>
            <a:ext cx="2133600" cy="182563"/>
          </a:xfrm>
          <a:prstGeom prst="rect">
            <a:avLst/>
          </a:prstGeom>
          <a:noFill/>
          <a:ln w="9525">
            <a:noFill/>
            <a:miter lim="800000"/>
            <a:headEnd/>
            <a:tailEnd/>
          </a:ln>
        </p:spPr>
        <p:txBody>
          <a:bodyPr lIns="0" tIns="0" rIns="0" bIns="0">
            <a:spAutoFit/>
          </a:bodyPr>
          <a:lstStyle/>
          <a:p>
            <a:pPr>
              <a:spcBef>
                <a:spcPct val="50000"/>
              </a:spcBef>
              <a:buClr>
                <a:srgbClr val="A50E29"/>
              </a:buClr>
              <a:buFont typeface="Arial" charset="0"/>
              <a:buNone/>
            </a:pPr>
            <a:r>
              <a:rPr lang="en-GB" sz="1200">
                <a:solidFill>
                  <a:schemeClr val="folHlink"/>
                </a:solidFill>
              </a:rPr>
              <a:t>6 years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7" name="Footer Placeholder 3"/>
          <p:cNvSpPr>
            <a:spLocks noGrp="1"/>
          </p:cNvSpPr>
          <p:nvPr>
            <p:ph type="ftr" sz="quarter" idx="10"/>
          </p:nvPr>
        </p:nvSpPr>
        <p:spPr>
          <a:noFill/>
          <a:ln>
            <a:miter lim="800000"/>
            <a:headEnd/>
            <a:tailEnd/>
          </a:ln>
        </p:spPr>
        <p:txBody>
          <a:bodyPr/>
          <a:lstStyle/>
          <a:p>
            <a:r>
              <a:rPr lang="en-US" smtClean="0">
                <a:ea typeface="ＭＳ Ｐゴシック" pitchFamily="34" charset="-128"/>
              </a:rPr>
              <a:t>					</a:t>
            </a:r>
          </a:p>
        </p:txBody>
      </p:sp>
      <p:sp>
        <p:nvSpPr>
          <p:cNvPr id="34818" name="Slide Number Placeholder 4"/>
          <p:cNvSpPr>
            <a:spLocks noGrp="1"/>
          </p:cNvSpPr>
          <p:nvPr>
            <p:ph type="sldNum" sz="quarter" idx="11"/>
          </p:nvPr>
        </p:nvSpPr>
        <p:spPr>
          <a:noFill/>
          <a:ln>
            <a:miter lim="800000"/>
            <a:headEnd/>
            <a:tailEnd/>
          </a:ln>
        </p:spPr>
        <p:txBody>
          <a:bodyPr/>
          <a:lstStyle/>
          <a:p>
            <a:fld id="{ACB28A52-FFED-4DF5-B89C-D506AD0475D7}" type="slidenum">
              <a:rPr lang="en-US" smtClean="0">
                <a:ea typeface="ＭＳ Ｐゴシック" pitchFamily="34" charset="-128"/>
              </a:rPr>
              <a:pPr/>
              <a:t>11</a:t>
            </a:fld>
            <a:endParaRPr lang="en-US" smtClean="0">
              <a:ea typeface="ＭＳ Ｐゴシック" pitchFamily="34" charset="-128"/>
            </a:endParaRPr>
          </a:p>
        </p:txBody>
      </p:sp>
      <p:sp>
        <p:nvSpPr>
          <p:cNvPr id="34819" name="Rectangle 2"/>
          <p:cNvSpPr>
            <a:spLocks noGrp="1" noChangeArrowheads="1"/>
          </p:cNvSpPr>
          <p:nvPr>
            <p:ph type="title"/>
          </p:nvPr>
        </p:nvSpPr>
        <p:spPr/>
        <p:txBody>
          <a:bodyPr/>
          <a:lstStyle/>
          <a:p>
            <a:pPr eaLnBrk="1" hangingPunct="1"/>
            <a:r>
              <a:rPr lang="de-DE" smtClean="0"/>
              <a:t>Exclusions</a:t>
            </a:r>
            <a:endParaRPr lang="en-US" smtClean="0"/>
          </a:p>
        </p:txBody>
      </p:sp>
      <p:sp>
        <p:nvSpPr>
          <p:cNvPr id="34820" name="Rectangle 3"/>
          <p:cNvSpPr>
            <a:spLocks noGrp="1" noChangeArrowheads="1"/>
          </p:cNvSpPr>
          <p:nvPr>
            <p:ph type="body" idx="1"/>
          </p:nvPr>
        </p:nvSpPr>
        <p:spPr/>
        <p:txBody>
          <a:bodyPr/>
          <a:lstStyle/>
          <a:p>
            <a:pPr eaLnBrk="1" hangingPunct="1">
              <a:lnSpc>
                <a:spcPct val="80000"/>
              </a:lnSpc>
              <a:buFontTx/>
              <a:buChar char="•"/>
            </a:pPr>
            <a:r>
              <a:rPr lang="en-GB" sz="1400" smtClean="0">
                <a:solidFill>
                  <a:schemeClr val="tx1"/>
                </a:solidFill>
              </a:rPr>
              <a:t>Recast WEEE Directive lists several exclusions not expressly stated in current WEEE Directive</a:t>
            </a:r>
          </a:p>
          <a:p>
            <a:pPr eaLnBrk="1" hangingPunct="1">
              <a:lnSpc>
                <a:spcPct val="80000"/>
              </a:lnSpc>
              <a:buFontTx/>
              <a:buNone/>
            </a:pPr>
            <a:endParaRPr lang="en-GB" sz="1400" b="1" smtClean="0">
              <a:solidFill>
                <a:schemeClr val="folHlink"/>
              </a:solidFill>
            </a:endParaRPr>
          </a:p>
          <a:p>
            <a:pPr eaLnBrk="1" hangingPunct="1">
              <a:lnSpc>
                <a:spcPct val="80000"/>
              </a:lnSpc>
              <a:buFontTx/>
              <a:buNone/>
            </a:pPr>
            <a:r>
              <a:rPr lang="en-GB" sz="1400" b="1" smtClean="0">
                <a:solidFill>
                  <a:schemeClr val="tx1"/>
                </a:solidFill>
              </a:rPr>
              <a:t>Recast exclusions:</a:t>
            </a:r>
          </a:p>
          <a:p>
            <a:pPr eaLnBrk="1" hangingPunct="1">
              <a:lnSpc>
                <a:spcPct val="80000"/>
              </a:lnSpc>
              <a:buFontTx/>
              <a:buChar char="•"/>
            </a:pPr>
            <a:r>
              <a:rPr lang="en-US" sz="1400" smtClean="0">
                <a:solidFill>
                  <a:schemeClr val="folHlink"/>
                </a:solidFill>
              </a:rPr>
              <a:t>equipment designed to be sent into space </a:t>
            </a:r>
          </a:p>
          <a:p>
            <a:pPr eaLnBrk="1" hangingPunct="1">
              <a:lnSpc>
                <a:spcPct val="80000"/>
              </a:lnSpc>
              <a:buFontTx/>
              <a:buChar char="•"/>
            </a:pPr>
            <a:r>
              <a:rPr lang="en-US" sz="1400" smtClean="0">
                <a:solidFill>
                  <a:srgbClr val="000000"/>
                </a:solidFill>
              </a:rPr>
              <a:t>large-scale stationary industrial tools (currently excepted from category 6 electrical and electronic tools)</a:t>
            </a:r>
          </a:p>
          <a:p>
            <a:pPr eaLnBrk="1" hangingPunct="1">
              <a:lnSpc>
                <a:spcPct val="80000"/>
              </a:lnSpc>
              <a:buFontTx/>
              <a:buChar char="•"/>
            </a:pPr>
            <a:r>
              <a:rPr lang="en-US" sz="1400" smtClean="0">
                <a:solidFill>
                  <a:schemeClr val="folHlink"/>
                </a:solidFill>
              </a:rPr>
              <a:t>large-scale fixed installations, except any equipment which is not specifically designed and installed as part of these installations</a:t>
            </a:r>
            <a:r>
              <a:rPr lang="en-US" sz="1400" smtClean="0">
                <a:solidFill>
                  <a:srgbClr val="000000"/>
                </a:solidFill>
              </a:rPr>
              <a:t> </a:t>
            </a:r>
          </a:p>
          <a:p>
            <a:pPr eaLnBrk="1" hangingPunct="1">
              <a:lnSpc>
                <a:spcPct val="80000"/>
              </a:lnSpc>
              <a:buFontTx/>
              <a:buChar char="•"/>
            </a:pPr>
            <a:r>
              <a:rPr lang="en-US" sz="1400" smtClean="0">
                <a:solidFill>
                  <a:schemeClr val="folHlink"/>
                </a:solidFill>
              </a:rPr>
              <a:t>means of transport for persons or goods, excluding electric two-wheel vehicles which are not type-approved</a:t>
            </a:r>
          </a:p>
          <a:p>
            <a:pPr eaLnBrk="1" hangingPunct="1">
              <a:lnSpc>
                <a:spcPct val="80000"/>
              </a:lnSpc>
              <a:buFontTx/>
              <a:buChar char="•"/>
            </a:pPr>
            <a:r>
              <a:rPr lang="en-US" sz="1400" smtClean="0">
                <a:solidFill>
                  <a:schemeClr val="folHlink"/>
                </a:solidFill>
              </a:rPr>
              <a:t>non-road mobile machinery made available exclusively for professional use</a:t>
            </a:r>
          </a:p>
          <a:p>
            <a:pPr eaLnBrk="1" hangingPunct="1">
              <a:lnSpc>
                <a:spcPct val="80000"/>
              </a:lnSpc>
              <a:buFontTx/>
              <a:buChar char="•"/>
            </a:pPr>
            <a:r>
              <a:rPr lang="en-US" sz="1400" smtClean="0">
                <a:solidFill>
                  <a:schemeClr val="folHlink"/>
                </a:solidFill>
              </a:rPr>
              <a:t>equipment specifically designed solely for the purposes of research and development that is only made available on a business to business basis</a:t>
            </a:r>
          </a:p>
          <a:p>
            <a:pPr eaLnBrk="1" hangingPunct="1">
              <a:lnSpc>
                <a:spcPct val="80000"/>
              </a:lnSpc>
              <a:buFontTx/>
              <a:buChar char="•"/>
            </a:pPr>
            <a:r>
              <a:rPr lang="en-US" sz="1400" smtClean="0">
                <a:solidFill>
                  <a:srgbClr val="000000"/>
                </a:solidFill>
              </a:rPr>
              <a:t>medical devices and in vitro diagnostic medical devices, where such devices are expected to be infective prior to end of life, and active implantable medical devices (currently excepted from category 8 medical devices)</a:t>
            </a:r>
          </a:p>
          <a:p>
            <a:pPr eaLnBrk="1" hangingPunct="1">
              <a:lnSpc>
                <a:spcPct val="80000"/>
              </a:lnSpc>
              <a:buFontTx/>
              <a:buChar char="•"/>
            </a:pPr>
            <a:endParaRPr lang="en-US" sz="1400" smtClean="0">
              <a:solidFill>
                <a:srgbClr val="000000"/>
              </a:solidFill>
            </a:endParaRPr>
          </a:p>
          <a:p>
            <a:pPr eaLnBrk="1" hangingPunct="1">
              <a:lnSpc>
                <a:spcPct val="80000"/>
              </a:lnSpc>
              <a:buFontTx/>
              <a:buChar char="•"/>
            </a:pPr>
            <a:r>
              <a:rPr lang="en-GB" sz="1400" smtClean="0">
                <a:solidFill>
                  <a:schemeClr val="tx1"/>
                </a:solidFill>
              </a:rPr>
              <a:t>These exclusions apply 6 years after entry into force </a:t>
            </a:r>
          </a:p>
          <a:p>
            <a:pPr eaLnBrk="1" hangingPunct="1">
              <a:lnSpc>
                <a:spcPct val="80000"/>
              </a:lnSpc>
              <a:buFontTx/>
              <a:buChar char="•"/>
            </a:pPr>
            <a:r>
              <a:rPr lang="en-GB" sz="1400" smtClean="0"/>
              <a:t>In addition, the transitional exclusions will continue to apply </a:t>
            </a:r>
            <a:r>
              <a:rPr lang="en-GB" sz="1400" smtClean="0">
                <a:solidFill>
                  <a:schemeClr val="tx1"/>
                </a:solidFill>
              </a:rPr>
              <a:t>6 years after entry into force</a:t>
            </a:r>
            <a:endParaRPr lang="en-US" sz="140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5" name="Footer Placeholder 3"/>
          <p:cNvSpPr>
            <a:spLocks noGrp="1"/>
          </p:cNvSpPr>
          <p:nvPr>
            <p:ph type="ftr" sz="quarter" idx="10"/>
          </p:nvPr>
        </p:nvSpPr>
        <p:spPr>
          <a:noFill/>
          <a:ln>
            <a:miter lim="800000"/>
            <a:headEnd/>
            <a:tailEnd/>
          </a:ln>
        </p:spPr>
        <p:txBody>
          <a:bodyPr/>
          <a:lstStyle/>
          <a:p>
            <a:r>
              <a:rPr lang="en-US" smtClean="0">
                <a:ea typeface="ＭＳ Ｐゴシック" pitchFamily="34" charset="-128"/>
              </a:rPr>
              <a:t>					</a:t>
            </a:r>
          </a:p>
        </p:txBody>
      </p:sp>
      <p:sp>
        <p:nvSpPr>
          <p:cNvPr id="36866" name="Slide Number Placeholder 4"/>
          <p:cNvSpPr>
            <a:spLocks noGrp="1"/>
          </p:cNvSpPr>
          <p:nvPr>
            <p:ph type="sldNum" sz="quarter" idx="11"/>
          </p:nvPr>
        </p:nvSpPr>
        <p:spPr>
          <a:noFill/>
          <a:ln>
            <a:miter lim="800000"/>
            <a:headEnd/>
            <a:tailEnd/>
          </a:ln>
        </p:spPr>
        <p:txBody>
          <a:bodyPr/>
          <a:lstStyle/>
          <a:p>
            <a:fld id="{7EEE1D41-0BD1-4CC2-991F-8E917DC0736D}" type="slidenum">
              <a:rPr lang="en-US" smtClean="0">
                <a:ea typeface="ＭＳ Ｐゴシック" pitchFamily="34" charset="-128"/>
              </a:rPr>
              <a:pPr/>
              <a:t>12</a:t>
            </a:fld>
            <a:endParaRPr lang="en-US" smtClean="0">
              <a:ea typeface="ＭＳ Ｐゴシック" pitchFamily="34" charset="-128"/>
            </a:endParaRPr>
          </a:p>
        </p:txBody>
      </p:sp>
      <p:sp>
        <p:nvSpPr>
          <p:cNvPr id="36867" name="Rectangle 2"/>
          <p:cNvSpPr>
            <a:spLocks noGrp="1" noChangeArrowheads="1"/>
          </p:cNvSpPr>
          <p:nvPr>
            <p:ph type="title"/>
          </p:nvPr>
        </p:nvSpPr>
        <p:spPr/>
        <p:txBody>
          <a:bodyPr/>
          <a:lstStyle/>
          <a:p>
            <a:pPr eaLnBrk="1" hangingPunct="1"/>
            <a:r>
              <a:rPr lang="de-DE" smtClean="0"/>
              <a:t>Exclusions</a:t>
            </a:r>
            <a:endParaRPr lang="en-US" smtClean="0"/>
          </a:p>
        </p:txBody>
      </p:sp>
      <p:sp>
        <p:nvSpPr>
          <p:cNvPr id="36868" name="Rectangle 3"/>
          <p:cNvSpPr>
            <a:spLocks noGrp="1" noChangeArrowheads="1"/>
          </p:cNvSpPr>
          <p:nvPr>
            <p:ph type="body" idx="1"/>
          </p:nvPr>
        </p:nvSpPr>
        <p:spPr/>
        <p:txBody>
          <a:bodyPr/>
          <a:lstStyle/>
          <a:p>
            <a:pPr eaLnBrk="1" hangingPunct="1">
              <a:buFontTx/>
              <a:buNone/>
            </a:pPr>
            <a:r>
              <a:rPr lang="en-GB" b="1" smtClean="0">
                <a:solidFill>
                  <a:schemeClr val="tx1"/>
                </a:solidFill>
              </a:rPr>
              <a:t>Large-scale fixed installations </a:t>
            </a:r>
          </a:p>
          <a:p>
            <a:pPr eaLnBrk="1" hangingPunct="1">
              <a:buFontTx/>
              <a:buNone/>
            </a:pPr>
            <a:endParaRPr lang="en-GB" b="1" smtClean="0">
              <a:solidFill>
                <a:schemeClr val="tx1"/>
              </a:solidFill>
            </a:endParaRPr>
          </a:p>
          <a:p>
            <a:pPr eaLnBrk="1" hangingPunct="1">
              <a:buFontTx/>
              <a:buChar char="•"/>
            </a:pPr>
            <a:r>
              <a:rPr lang="en-GB" smtClean="0">
                <a:solidFill>
                  <a:schemeClr val="tx1"/>
                </a:solidFill>
              </a:rPr>
              <a:t>Not defined in the current WEEE Directive</a:t>
            </a:r>
          </a:p>
          <a:p>
            <a:pPr eaLnBrk="1" hangingPunct="1">
              <a:buFontTx/>
              <a:buChar char="•"/>
            </a:pPr>
            <a:r>
              <a:rPr lang="en-GB" smtClean="0">
                <a:solidFill>
                  <a:schemeClr val="tx1"/>
                </a:solidFill>
              </a:rPr>
              <a:t>The Commission’s FAQ document provided outline commentary on its interpretation (not legally binding)</a:t>
            </a:r>
          </a:p>
          <a:p>
            <a:pPr eaLnBrk="1" hangingPunct="1">
              <a:buFontTx/>
              <a:buChar char="•"/>
            </a:pPr>
            <a:r>
              <a:rPr lang="en-GB" smtClean="0">
                <a:solidFill>
                  <a:schemeClr val="folHlink"/>
                </a:solidFill>
              </a:rPr>
              <a:t>Recast WEEE sets a legally-binding definition</a:t>
            </a:r>
          </a:p>
          <a:p>
            <a:pPr eaLnBrk="1" hangingPunct="1">
              <a:buFontTx/>
              <a:buChar char="•"/>
            </a:pPr>
            <a:r>
              <a:rPr lang="en-GB" smtClean="0">
                <a:solidFill>
                  <a:schemeClr val="tx1"/>
                </a:solidFill>
              </a:rPr>
              <a:t>Recitals to recast WEEE cite the examples of oil platforms, airport luggage transport systems and elevators</a:t>
            </a:r>
          </a:p>
          <a:p>
            <a:pPr eaLnBrk="1" hangingPunct="1">
              <a:buFontTx/>
              <a:buChar char="•"/>
            </a:pPr>
            <a:r>
              <a:rPr lang="en-GB" smtClean="0">
                <a:solidFill>
                  <a:schemeClr val="tx1"/>
                </a:solidFill>
              </a:rPr>
              <a:t>Further clarification forthcoming? New FAQ document?</a:t>
            </a:r>
            <a:endParaRPr lang="en-US"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3" name="Footer Placeholder 3"/>
          <p:cNvSpPr>
            <a:spLocks noGrp="1"/>
          </p:cNvSpPr>
          <p:nvPr>
            <p:ph type="ftr" sz="quarter" idx="10"/>
          </p:nvPr>
        </p:nvSpPr>
        <p:spPr>
          <a:noFill/>
          <a:ln>
            <a:miter lim="800000"/>
            <a:headEnd/>
            <a:tailEnd/>
          </a:ln>
        </p:spPr>
        <p:txBody>
          <a:bodyPr/>
          <a:lstStyle/>
          <a:p>
            <a:r>
              <a:rPr lang="en-US" smtClean="0">
                <a:ea typeface="ＭＳ Ｐゴシック" pitchFamily="34" charset="-128"/>
              </a:rPr>
              <a:t>					</a:t>
            </a:r>
          </a:p>
        </p:txBody>
      </p:sp>
      <p:sp>
        <p:nvSpPr>
          <p:cNvPr id="38914" name="Slide Number Placeholder 4"/>
          <p:cNvSpPr>
            <a:spLocks noGrp="1"/>
          </p:cNvSpPr>
          <p:nvPr>
            <p:ph type="sldNum" sz="quarter" idx="11"/>
          </p:nvPr>
        </p:nvSpPr>
        <p:spPr>
          <a:noFill/>
          <a:ln>
            <a:miter lim="800000"/>
            <a:headEnd/>
            <a:tailEnd/>
          </a:ln>
        </p:spPr>
        <p:txBody>
          <a:bodyPr/>
          <a:lstStyle/>
          <a:p>
            <a:fld id="{6AE62A52-36EB-4442-9BF3-4550F6EBA143}" type="slidenum">
              <a:rPr lang="en-US" smtClean="0">
                <a:ea typeface="ＭＳ Ｐゴシック" pitchFamily="34" charset="-128"/>
              </a:rPr>
              <a:pPr/>
              <a:t>13</a:t>
            </a:fld>
            <a:endParaRPr lang="en-US" smtClean="0">
              <a:ea typeface="ＭＳ Ｐゴシック" pitchFamily="34" charset="-128"/>
            </a:endParaRPr>
          </a:p>
        </p:txBody>
      </p:sp>
      <p:sp>
        <p:nvSpPr>
          <p:cNvPr id="38915" name="Rectangle 2"/>
          <p:cNvSpPr>
            <a:spLocks noGrp="1" noChangeArrowheads="1"/>
          </p:cNvSpPr>
          <p:nvPr>
            <p:ph type="title"/>
          </p:nvPr>
        </p:nvSpPr>
        <p:spPr/>
        <p:txBody>
          <a:bodyPr/>
          <a:lstStyle/>
          <a:p>
            <a:pPr eaLnBrk="1" hangingPunct="1"/>
            <a:r>
              <a:rPr lang="de-DE" smtClean="0"/>
              <a:t>Exclusions</a:t>
            </a:r>
            <a:endParaRPr lang="en-US" smtClean="0"/>
          </a:p>
        </p:txBody>
      </p:sp>
      <p:sp>
        <p:nvSpPr>
          <p:cNvPr id="38916" name="Rectangle 3"/>
          <p:cNvSpPr>
            <a:spLocks noGrp="1" noChangeArrowheads="1"/>
          </p:cNvSpPr>
          <p:nvPr>
            <p:ph type="body" idx="1"/>
          </p:nvPr>
        </p:nvSpPr>
        <p:spPr/>
        <p:txBody>
          <a:bodyPr/>
          <a:lstStyle/>
          <a:p>
            <a:pPr eaLnBrk="1" hangingPunct="1">
              <a:lnSpc>
                <a:spcPct val="90000"/>
              </a:lnSpc>
              <a:buFont typeface="Arial" charset="0"/>
              <a:buNone/>
            </a:pPr>
            <a:r>
              <a:rPr lang="en-GB" sz="2000" b="1" smtClean="0">
                <a:solidFill>
                  <a:schemeClr val="tx1"/>
                </a:solidFill>
              </a:rPr>
              <a:t>Large-scale stationary industrial tools</a:t>
            </a:r>
          </a:p>
          <a:p>
            <a:pPr eaLnBrk="1" hangingPunct="1">
              <a:lnSpc>
                <a:spcPct val="90000"/>
              </a:lnSpc>
              <a:buFontTx/>
              <a:buNone/>
            </a:pPr>
            <a:endParaRPr lang="en-GB" sz="2000" b="1" smtClean="0">
              <a:solidFill>
                <a:schemeClr val="tx1"/>
              </a:solidFill>
            </a:endParaRPr>
          </a:p>
          <a:p>
            <a:pPr eaLnBrk="1" hangingPunct="1">
              <a:lnSpc>
                <a:spcPct val="90000"/>
              </a:lnSpc>
              <a:buFontTx/>
              <a:buChar char="•"/>
            </a:pPr>
            <a:r>
              <a:rPr lang="en-US" sz="2000" smtClean="0">
                <a:solidFill>
                  <a:srgbClr val="000000"/>
                </a:solidFill>
              </a:rPr>
              <a:t>Currently excepted from category 6 electrical and electronic tools</a:t>
            </a:r>
            <a:endParaRPr lang="en-GB" sz="2000" smtClean="0">
              <a:solidFill>
                <a:schemeClr val="tx1"/>
              </a:solidFill>
            </a:endParaRPr>
          </a:p>
          <a:p>
            <a:pPr eaLnBrk="1" hangingPunct="1">
              <a:lnSpc>
                <a:spcPct val="90000"/>
              </a:lnSpc>
              <a:buFontTx/>
              <a:buChar char="•"/>
            </a:pPr>
            <a:r>
              <a:rPr lang="en-GB" sz="2000" smtClean="0">
                <a:solidFill>
                  <a:schemeClr val="tx1"/>
                </a:solidFill>
              </a:rPr>
              <a:t>No legally-binding definition in the current WEEE Directive, although the Commission’s FAQ document provided some outline (non-legally binding) commentary on interpretation</a:t>
            </a:r>
          </a:p>
          <a:p>
            <a:pPr eaLnBrk="1" hangingPunct="1">
              <a:lnSpc>
                <a:spcPct val="90000"/>
              </a:lnSpc>
              <a:buFontTx/>
              <a:buChar char="•"/>
            </a:pPr>
            <a:r>
              <a:rPr lang="en-GB" sz="2000" smtClean="0">
                <a:solidFill>
                  <a:schemeClr val="tx1"/>
                </a:solidFill>
              </a:rPr>
              <a:t>Recast WEEE contains a legally binding definition:</a:t>
            </a:r>
          </a:p>
          <a:p>
            <a:pPr lvl="1" eaLnBrk="1" hangingPunct="1">
              <a:lnSpc>
                <a:spcPct val="90000"/>
              </a:lnSpc>
              <a:buFontTx/>
              <a:buNone/>
            </a:pPr>
            <a:r>
              <a:rPr lang="en-GB" sz="2000" smtClean="0">
                <a:solidFill>
                  <a:schemeClr val="folHlink"/>
                </a:solidFill>
              </a:rPr>
              <a:t>	“</a:t>
            </a:r>
            <a:r>
              <a:rPr lang="en-GB" sz="2000" i="1" smtClean="0">
                <a:solidFill>
                  <a:schemeClr val="folHlink"/>
                </a:solidFill>
              </a:rPr>
              <a:t>a large size assembly of machines, equipment, and/or components, functioning together for a specific application, permanently installed and de-installed by professionals at a given place, and used and maintained by professionals in an industrial manufacturing facility or research and development facility</a:t>
            </a:r>
            <a:r>
              <a:rPr lang="en-GB" sz="2000" smtClean="0">
                <a:solidFill>
                  <a:schemeClr val="folHlink"/>
                </a:solidFill>
              </a:rPr>
              <a:t>”</a:t>
            </a:r>
          </a:p>
          <a:p>
            <a:pPr eaLnBrk="1" hangingPunct="1">
              <a:lnSpc>
                <a:spcPct val="90000"/>
              </a:lnSpc>
              <a:buFontTx/>
              <a:buChar char="•"/>
            </a:pPr>
            <a:r>
              <a:rPr lang="en-GB" sz="2000" smtClean="0">
                <a:solidFill>
                  <a:schemeClr val="tx1"/>
                </a:solidFill>
              </a:rPr>
              <a:t>Further clarification forthcoming? New FAQ document?</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Footer Placeholder 3"/>
          <p:cNvSpPr>
            <a:spLocks noGrp="1"/>
          </p:cNvSpPr>
          <p:nvPr>
            <p:ph type="ftr" sz="quarter" idx="10"/>
          </p:nvPr>
        </p:nvSpPr>
        <p:spPr>
          <a:noFill/>
          <a:ln>
            <a:miter lim="800000"/>
            <a:headEnd/>
            <a:tailEnd/>
          </a:ln>
        </p:spPr>
        <p:txBody>
          <a:bodyPr/>
          <a:lstStyle/>
          <a:p>
            <a:r>
              <a:rPr lang="en-US" smtClean="0">
                <a:ea typeface="ＭＳ Ｐゴシック" pitchFamily="34" charset="-128"/>
              </a:rPr>
              <a:t>					</a:t>
            </a:r>
          </a:p>
        </p:txBody>
      </p:sp>
      <p:sp>
        <p:nvSpPr>
          <p:cNvPr id="40962" name="Slide Number Placeholder 4"/>
          <p:cNvSpPr>
            <a:spLocks noGrp="1"/>
          </p:cNvSpPr>
          <p:nvPr>
            <p:ph type="sldNum" sz="quarter" idx="11"/>
          </p:nvPr>
        </p:nvSpPr>
        <p:spPr>
          <a:noFill/>
          <a:ln>
            <a:miter lim="800000"/>
            <a:headEnd/>
            <a:tailEnd/>
          </a:ln>
        </p:spPr>
        <p:txBody>
          <a:bodyPr/>
          <a:lstStyle/>
          <a:p>
            <a:fld id="{1565CA86-D4E6-4BA5-A08A-37C37FBD5CE8}" type="slidenum">
              <a:rPr lang="en-US" smtClean="0">
                <a:ea typeface="ＭＳ Ｐゴシック" pitchFamily="34" charset="-128"/>
              </a:rPr>
              <a:pPr/>
              <a:t>14</a:t>
            </a:fld>
            <a:endParaRPr lang="en-US" smtClean="0">
              <a:ea typeface="ＭＳ Ｐゴシック" pitchFamily="34" charset="-128"/>
            </a:endParaRPr>
          </a:p>
        </p:txBody>
      </p:sp>
      <p:sp>
        <p:nvSpPr>
          <p:cNvPr id="40963" name="Rectangle 2"/>
          <p:cNvSpPr>
            <a:spLocks noChangeArrowheads="1"/>
          </p:cNvSpPr>
          <p:nvPr/>
        </p:nvSpPr>
        <p:spPr bwMode="auto">
          <a:xfrm>
            <a:off x="0" y="0"/>
            <a:ext cx="9144000" cy="6858000"/>
          </a:xfrm>
          <a:prstGeom prst="rect">
            <a:avLst/>
          </a:prstGeom>
          <a:solidFill>
            <a:srgbClr val="FFFFFF"/>
          </a:solidFill>
          <a:ln w="9525">
            <a:noFill/>
            <a:miter lim="800000"/>
            <a:headEnd/>
            <a:tailEnd/>
          </a:ln>
        </p:spPr>
        <p:txBody>
          <a:bodyPr wrap="none" anchor="ctr"/>
          <a:lstStyle/>
          <a:p>
            <a:pPr eaLnBrk="0" hangingPunct="0"/>
            <a:endParaRPr lang="en-GB">
              <a:solidFill>
                <a:schemeClr val="tx1"/>
              </a:solidFill>
            </a:endParaRPr>
          </a:p>
        </p:txBody>
      </p:sp>
      <p:sp>
        <p:nvSpPr>
          <p:cNvPr id="40964" name="Rectangle 3"/>
          <p:cNvSpPr>
            <a:spLocks noGrp="1" noChangeArrowheads="1"/>
          </p:cNvSpPr>
          <p:nvPr>
            <p:ph type="body" idx="1"/>
          </p:nvPr>
        </p:nvSpPr>
        <p:spPr>
          <a:xfrm>
            <a:off x="574675" y="4652963"/>
            <a:ext cx="8153400" cy="1103312"/>
          </a:xfrm>
        </p:spPr>
        <p:txBody>
          <a:bodyPr anchor="b"/>
          <a:lstStyle/>
          <a:p>
            <a:pPr marL="176213" indent="0" eaLnBrk="1" hangingPunct="1">
              <a:buFont typeface="Arial" charset="0"/>
              <a:buNone/>
            </a:pPr>
            <a:r>
              <a:rPr lang="de-DE" sz="8000" smtClean="0">
                <a:solidFill>
                  <a:srgbClr val="7D8414"/>
                </a:solidFill>
              </a:rPr>
              <a:t>Design, Reuse, Collection, Recovery, Waste Shipments</a:t>
            </a:r>
            <a:endParaRPr lang="en-US" sz="8000" smtClean="0">
              <a:solidFill>
                <a:srgbClr val="7D8414"/>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09" name="Footer Placeholder 3"/>
          <p:cNvSpPr>
            <a:spLocks noGrp="1"/>
          </p:cNvSpPr>
          <p:nvPr>
            <p:ph type="ftr" sz="quarter" idx="10"/>
          </p:nvPr>
        </p:nvSpPr>
        <p:spPr>
          <a:noFill/>
          <a:ln>
            <a:miter lim="800000"/>
            <a:headEnd/>
            <a:tailEnd/>
          </a:ln>
        </p:spPr>
        <p:txBody>
          <a:bodyPr/>
          <a:lstStyle/>
          <a:p>
            <a:r>
              <a:rPr lang="en-US" smtClean="0">
                <a:ea typeface="ＭＳ Ｐゴシック" pitchFamily="34" charset="-128"/>
              </a:rPr>
              <a:t>					</a:t>
            </a:r>
          </a:p>
        </p:txBody>
      </p:sp>
      <p:sp>
        <p:nvSpPr>
          <p:cNvPr id="43010" name="Slide Number Placeholder 4"/>
          <p:cNvSpPr>
            <a:spLocks noGrp="1"/>
          </p:cNvSpPr>
          <p:nvPr>
            <p:ph type="sldNum" sz="quarter" idx="11"/>
          </p:nvPr>
        </p:nvSpPr>
        <p:spPr>
          <a:noFill/>
          <a:ln>
            <a:miter lim="800000"/>
            <a:headEnd/>
            <a:tailEnd/>
          </a:ln>
        </p:spPr>
        <p:txBody>
          <a:bodyPr/>
          <a:lstStyle/>
          <a:p>
            <a:fld id="{C04BB1D3-B8E8-4CA5-A647-2644F7A16523}" type="slidenum">
              <a:rPr lang="en-US" smtClean="0">
                <a:ea typeface="ＭＳ Ｐゴシック" pitchFamily="34" charset="-128"/>
              </a:rPr>
              <a:pPr/>
              <a:t>15</a:t>
            </a:fld>
            <a:endParaRPr lang="en-US" smtClean="0">
              <a:ea typeface="ＭＳ Ｐゴシック" pitchFamily="34" charset="-128"/>
            </a:endParaRPr>
          </a:p>
        </p:txBody>
      </p:sp>
      <p:sp>
        <p:nvSpPr>
          <p:cNvPr id="43011" name="Rectangle 2"/>
          <p:cNvSpPr>
            <a:spLocks noGrp="1" noChangeArrowheads="1"/>
          </p:cNvSpPr>
          <p:nvPr>
            <p:ph type="title"/>
          </p:nvPr>
        </p:nvSpPr>
        <p:spPr/>
        <p:txBody>
          <a:bodyPr/>
          <a:lstStyle/>
          <a:p>
            <a:pPr eaLnBrk="1" hangingPunct="1"/>
            <a:r>
              <a:rPr lang="de-DE" smtClean="0"/>
              <a:t>Design</a:t>
            </a:r>
            <a:endParaRPr lang="en-US" smtClean="0"/>
          </a:p>
        </p:txBody>
      </p:sp>
      <p:sp>
        <p:nvSpPr>
          <p:cNvPr id="43012" name="Rectangle 3"/>
          <p:cNvSpPr>
            <a:spLocks noGrp="1" noChangeArrowheads="1"/>
          </p:cNvSpPr>
          <p:nvPr>
            <p:ph type="body" idx="1"/>
          </p:nvPr>
        </p:nvSpPr>
        <p:spPr/>
        <p:txBody>
          <a:bodyPr/>
          <a:lstStyle/>
          <a:p>
            <a:pPr eaLnBrk="1" hangingPunct="1"/>
            <a:r>
              <a:rPr lang="de-DE" smtClean="0"/>
              <a:t>Art 4 WEEE Directive contains some wording on design: </a:t>
            </a:r>
            <a:r>
              <a:rPr lang="ja-JP" altLang="en-US" smtClean="0"/>
              <a:t>“</a:t>
            </a:r>
            <a:r>
              <a:rPr lang="en-US" smtClean="0"/>
              <a:t>Member States shall encourage the design and production of electrical and electronic equipment which take into account and facilitate dismantling and recovery, in particular the reuse and recycling of WEEE, their components and materials</a:t>
            </a:r>
            <a:r>
              <a:rPr lang="ja-JP" altLang="en-US" smtClean="0"/>
              <a:t>”</a:t>
            </a:r>
            <a:r>
              <a:rPr lang="en-US" smtClean="0"/>
              <a:t>.</a:t>
            </a:r>
          </a:p>
          <a:p>
            <a:pPr eaLnBrk="1" hangingPunct="1"/>
            <a:r>
              <a:rPr lang="de-DE" smtClean="0"/>
              <a:t>But this was more a policy statement</a:t>
            </a:r>
            <a:endParaRPr lang="en-US" smtClean="0"/>
          </a:p>
          <a:p>
            <a:pPr eaLnBrk="1" hangingPunct="1"/>
            <a:endParaRPr lang="en-US"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7" name="Footer Placeholder 3"/>
          <p:cNvSpPr>
            <a:spLocks noGrp="1"/>
          </p:cNvSpPr>
          <p:nvPr>
            <p:ph type="ftr" sz="quarter" idx="10"/>
          </p:nvPr>
        </p:nvSpPr>
        <p:spPr>
          <a:noFill/>
          <a:ln>
            <a:miter lim="800000"/>
            <a:headEnd/>
            <a:tailEnd/>
          </a:ln>
        </p:spPr>
        <p:txBody>
          <a:bodyPr/>
          <a:lstStyle/>
          <a:p>
            <a:r>
              <a:rPr lang="en-US" smtClean="0">
                <a:ea typeface="ＭＳ Ｐゴシック" pitchFamily="34" charset="-128"/>
              </a:rPr>
              <a:t>					</a:t>
            </a:r>
          </a:p>
        </p:txBody>
      </p:sp>
      <p:sp>
        <p:nvSpPr>
          <p:cNvPr id="45058" name="Slide Number Placeholder 4"/>
          <p:cNvSpPr>
            <a:spLocks noGrp="1"/>
          </p:cNvSpPr>
          <p:nvPr>
            <p:ph type="sldNum" sz="quarter" idx="11"/>
          </p:nvPr>
        </p:nvSpPr>
        <p:spPr>
          <a:noFill/>
          <a:ln>
            <a:miter lim="800000"/>
            <a:headEnd/>
            <a:tailEnd/>
          </a:ln>
        </p:spPr>
        <p:txBody>
          <a:bodyPr/>
          <a:lstStyle/>
          <a:p>
            <a:fld id="{5E1EBBCA-585A-4B9F-85E7-AF22F21AF81B}" type="slidenum">
              <a:rPr lang="en-US" smtClean="0">
                <a:ea typeface="ＭＳ Ｐゴシック" pitchFamily="34" charset="-128"/>
              </a:rPr>
              <a:pPr/>
              <a:t>16</a:t>
            </a:fld>
            <a:endParaRPr lang="en-US" smtClean="0">
              <a:ea typeface="ＭＳ Ｐゴシック" pitchFamily="34" charset="-128"/>
            </a:endParaRPr>
          </a:p>
        </p:txBody>
      </p:sp>
      <p:sp>
        <p:nvSpPr>
          <p:cNvPr id="45059" name="Rectangle 2"/>
          <p:cNvSpPr>
            <a:spLocks noGrp="1" noChangeArrowheads="1"/>
          </p:cNvSpPr>
          <p:nvPr>
            <p:ph type="title"/>
          </p:nvPr>
        </p:nvSpPr>
        <p:spPr/>
        <p:txBody>
          <a:bodyPr/>
          <a:lstStyle/>
          <a:p>
            <a:pPr eaLnBrk="1" hangingPunct="1"/>
            <a:r>
              <a:rPr lang="de-DE" smtClean="0"/>
              <a:t>Design</a:t>
            </a:r>
            <a:endParaRPr lang="en-US" smtClean="0"/>
          </a:p>
        </p:txBody>
      </p:sp>
      <p:sp>
        <p:nvSpPr>
          <p:cNvPr id="45060" name="Rectangle 3"/>
          <p:cNvSpPr>
            <a:spLocks noGrp="1" noChangeArrowheads="1"/>
          </p:cNvSpPr>
          <p:nvPr>
            <p:ph type="body" idx="1"/>
          </p:nvPr>
        </p:nvSpPr>
        <p:spPr/>
        <p:txBody>
          <a:bodyPr/>
          <a:lstStyle/>
          <a:p>
            <a:pPr eaLnBrk="1" hangingPunct="1"/>
            <a:r>
              <a:rPr lang="en-US" smtClean="0"/>
              <a:t>Art. 4 WEEE Recast now mentions eco-design requirements (Energy-related products Directive 2009/125/EC)</a:t>
            </a:r>
          </a:p>
          <a:p>
            <a:pPr eaLnBrk="1" hangingPunct="1"/>
            <a:r>
              <a:rPr lang="de-DE" smtClean="0"/>
              <a:t>In addition, there is an increased focus on re-use: </a:t>
            </a:r>
            <a:r>
              <a:rPr lang="ja-JP" altLang="en-US" i="1" smtClean="0"/>
              <a:t>“</a:t>
            </a:r>
            <a:r>
              <a:rPr lang="en-US" i="1" smtClean="0"/>
              <a:t>producers do not prevent, through specific design features or manufacturing processes, WEEE from being re-used</a:t>
            </a:r>
            <a:r>
              <a:rPr lang="ja-JP" altLang="en-US" i="1" smtClean="0"/>
              <a:t>”</a:t>
            </a:r>
            <a:endParaRPr lang="en-US" i="1" smtClean="0"/>
          </a:p>
          <a:p>
            <a:pPr eaLnBrk="1" hangingPunct="1"/>
            <a:r>
              <a:rPr lang="de-DE" smtClean="0"/>
              <a:t>This is in line with the waste hierarchy imposed by the Waste Framework Directive: prevention, preparing for re-use, recycling, other recovery, disposal (priority order)</a:t>
            </a:r>
            <a:endParaRPr lang="en-US"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5" name="Footer Placeholder 3"/>
          <p:cNvSpPr>
            <a:spLocks noGrp="1"/>
          </p:cNvSpPr>
          <p:nvPr>
            <p:ph type="ftr" sz="quarter" idx="10"/>
          </p:nvPr>
        </p:nvSpPr>
        <p:spPr>
          <a:noFill/>
          <a:ln>
            <a:miter lim="800000"/>
            <a:headEnd/>
            <a:tailEnd/>
          </a:ln>
        </p:spPr>
        <p:txBody>
          <a:bodyPr/>
          <a:lstStyle/>
          <a:p>
            <a:r>
              <a:rPr lang="en-US" smtClean="0">
                <a:ea typeface="ＭＳ Ｐゴシック" pitchFamily="34" charset="-128"/>
              </a:rPr>
              <a:t>					</a:t>
            </a:r>
          </a:p>
        </p:txBody>
      </p:sp>
      <p:sp>
        <p:nvSpPr>
          <p:cNvPr id="47106" name="Slide Number Placeholder 4"/>
          <p:cNvSpPr>
            <a:spLocks noGrp="1"/>
          </p:cNvSpPr>
          <p:nvPr>
            <p:ph type="sldNum" sz="quarter" idx="11"/>
          </p:nvPr>
        </p:nvSpPr>
        <p:spPr>
          <a:noFill/>
          <a:ln>
            <a:miter lim="800000"/>
            <a:headEnd/>
            <a:tailEnd/>
          </a:ln>
        </p:spPr>
        <p:txBody>
          <a:bodyPr/>
          <a:lstStyle/>
          <a:p>
            <a:fld id="{029445AC-D034-4563-9BD4-E3BAE3390618}" type="slidenum">
              <a:rPr lang="en-US" smtClean="0">
                <a:ea typeface="ＭＳ Ｐゴシック" pitchFamily="34" charset="-128"/>
              </a:rPr>
              <a:pPr/>
              <a:t>17</a:t>
            </a:fld>
            <a:endParaRPr lang="en-US" smtClean="0">
              <a:ea typeface="ＭＳ Ｐゴシック" pitchFamily="34" charset="-128"/>
            </a:endParaRPr>
          </a:p>
        </p:txBody>
      </p:sp>
      <p:sp>
        <p:nvSpPr>
          <p:cNvPr id="47107" name="Rectangle 2"/>
          <p:cNvSpPr>
            <a:spLocks noGrp="1" noChangeArrowheads="1"/>
          </p:cNvSpPr>
          <p:nvPr>
            <p:ph type="title"/>
          </p:nvPr>
        </p:nvSpPr>
        <p:spPr/>
        <p:txBody>
          <a:bodyPr/>
          <a:lstStyle/>
          <a:p>
            <a:pPr eaLnBrk="1" hangingPunct="1"/>
            <a:r>
              <a:rPr lang="de-DE" smtClean="0"/>
              <a:t>Design</a:t>
            </a:r>
            <a:endParaRPr lang="en-US" smtClean="0"/>
          </a:p>
        </p:txBody>
      </p:sp>
      <p:sp>
        <p:nvSpPr>
          <p:cNvPr id="47108" name="Rectangle 3"/>
          <p:cNvSpPr>
            <a:spLocks noGrp="1" noChangeArrowheads="1"/>
          </p:cNvSpPr>
          <p:nvPr>
            <p:ph type="body" idx="1"/>
          </p:nvPr>
        </p:nvSpPr>
        <p:spPr/>
        <p:txBody>
          <a:bodyPr/>
          <a:lstStyle/>
          <a:p>
            <a:pPr eaLnBrk="1" hangingPunct="1"/>
            <a:r>
              <a:rPr lang="en-US" smtClean="0"/>
              <a:t>This is also in line with the </a:t>
            </a:r>
            <a:r>
              <a:rPr lang="ja-JP" altLang="en-US" smtClean="0"/>
              <a:t>“</a:t>
            </a:r>
            <a:r>
              <a:rPr lang="en-US" smtClean="0"/>
              <a:t>extended producer responsibility</a:t>
            </a:r>
            <a:r>
              <a:rPr lang="ja-JP" altLang="en-US" smtClean="0"/>
              <a:t>”</a:t>
            </a:r>
            <a:r>
              <a:rPr lang="en-US" smtClean="0"/>
              <a:t> for producers </a:t>
            </a:r>
            <a:r>
              <a:rPr lang="ja-JP" altLang="en-US" i="1" smtClean="0"/>
              <a:t>“</a:t>
            </a:r>
            <a:r>
              <a:rPr lang="en-US" i="1" smtClean="0"/>
              <a:t>in order to strengthen the re-use and the prevention, recycling and other recovery of waste</a:t>
            </a:r>
            <a:r>
              <a:rPr lang="ja-JP" altLang="en-US" i="1" smtClean="0"/>
              <a:t>”</a:t>
            </a:r>
            <a:r>
              <a:rPr lang="en-US" smtClean="0"/>
              <a:t> (Art. 8 Waste Framework Directive)</a:t>
            </a:r>
          </a:p>
          <a:p>
            <a:pPr eaLnBrk="1" hangingPunct="1"/>
            <a:r>
              <a:rPr lang="de-DE" smtClean="0"/>
              <a:t>It is likely that we will see, on national level, obligations to design products accordingly (see, already adopted, the new German „Recycling Act“). On its basis, the Government shall adopt Ordinances imposing specific requirements by product group.</a:t>
            </a:r>
            <a:endParaRPr lang="en-US"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3" name="Footer Placeholder 3"/>
          <p:cNvSpPr>
            <a:spLocks noGrp="1"/>
          </p:cNvSpPr>
          <p:nvPr>
            <p:ph type="ftr" sz="quarter" idx="10"/>
          </p:nvPr>
        </p:nvSpPr>
        <p:spPr>
          <a:noFill/>
          <a:ln>
            <a:miter lim="800000"/>
            <a:headEnd/>
            <a:tailEnd/>
          </a:ln>
        </p:spPr>
        <p:txBody>
          <a:bodyPr/>
          <a:lstStyle/>
          <a:p>
            <a:r>
              <a:rPr lang="en-US" smtClean="0">
                <a:ea typeface="ＭＳ Ｐゴシック" pitchFamily="34" charset="-128"/>
              </a:rPr>
              <a:t>					</a:t>
            </a:r>
          </a:p>
        </p:txBody>
      </p:sp>
      <p:sp>
        <p:nvSpPr>
          <p:cNvPr id="49154" name="Slide Number Placeholder 4"/>
          <p:cNvSpPr>
            <a:spLocks noGrp="1"/>
          </p:cNvSpPr>
          <p:nvPr>
            <p:ph type="sldNum" sz="quarter" idx="11"/>
          </p:nvPr>
        </p:nvSpPr>
        <p:spPr>
          <a:noFill/>
          <a:ln>
            <a:miter lim="800000"/>
            <a:headEnd/>
            <a:tailEnd/>
          </a:ln>
        </p:spPr>
        <p:txBody>
          <a:bodyPr/>
          <a:lstStyle/>
          <a:p>
            <a:fld id="{36EA2426-D793-48D9-B361-95AE5777EC2B}" type="slidenum">
              <a:rPr lang="en-US" smtClean="0">
                <a:ea typeface="ＭＳ Ｐゴシック" pitchFamily="34" charset="-128"/>
              </a:rPr>
              <a:pPr/>
              <a:t>18</a:t>
            </a:fld>
            <a:endParaRPr lang="en-US" smtClean="0">
              <a:ea typeface="ＭＳ Ｐゴシック" pitchFamily="34" charset="-128"/>
            </a:endParaRPr>
          </a:p>
        </p:txBody>
      </p:sp>
      <p:sp>
        <p:nvSpPr>
          <p:cNvPr id="49155" name="Rectangle 2"/>
          <p:cNvSpPr>
            <a:spLocks noGrp="1" noChangeArrowheads="1"/>
          </p:cNvSpPr>
          <p:nvPr>
            <p:ph type="title"/>
          </p:nvPr>
        </p:nvSpPr>
        <p:spPr/>
        <p:txBody>
          <a:bodyPr/>
          <a:lstStyle/>
          <a:p>
            <a:pPr eaLnBrk="1" hangingPunct="1"/>
            <a:r>
              <a:rPr lang="de-DE" smtClean="0"/>
              <a:t>Reuse</a:t>
            </a:r>
            <a:endParaRPr lang="en-US" smtClean="0"/>
          </a:p>
        </p:txBody>
      </p:sp>
      <p:sp>
        <p:nvSpPr>
          <p:cNvPr id="49156" name="Rectangle 3"/>
          <p:cNvSpPr>
            <a:spLocks noGrp="1" noChangeArrowheads="1"/>
          </p:cNvSpPr>
          <p:nvPr>
            <p:ph type="body" idx="1"/>
          </p:nvPr>
        </p:nvSpPr>
        <p:spPr/>
        <p:txBody>
          <a:bodyPr/>
          <a:lstStyle/>
          <a:p>
            <a:pPr eaLnBrk="1" hangingPunct="1"/>
            <a:r>
              <a:rPr lang="en-US" smtClean="0"/>
              <a:t>In addition, Art. 6 Recast specifically requests that Member States facilitate access to collected waste for third parties, so they may pick appropriate products for re-use:</a:t>
            </a:r>
          </a:p>
          <a:p>
            <a:pPr eaLnBrk="1" hangingPunct="1">
              <a:buFont typeface="Arial" charset="0"/>
              <a:buNone/>
            </a:pPr>
            <a:r>
              <a:rPr lang="en-US" i="1" smtClean="0"/>
              <a:t>	</a:t>
            </a:r>
            <a:r>
              <a:rPr lang="ja-JP" altLang="en-US" i="1" smtClean="0"/>
              <a:t>“</a:t>
            </a:r>
            <a:r>
              <a:rPr lang="en-US" i="1" smtClean="0"/>
              <a:t>In order to maximise preparing for re-use, Member States shall promote that, prior to any further transfer, collection schemes or facilities, as appropriate, provide for the separation at the collection points of WEEE that is to be prepared for re-use from other separately collected WEEE, in particular by granting access for personnel from re-use centers .</a:t>
            </a:r>
            <a:r>
              <a:rPr lang="ja-JP" altLang="en-US" i="1" smtClean="0"/>
              <a:t>”</a:t>
            </a:r>
            <a:endParaRPr lang="en-US" i="1" smtClean="0"/>
          </a:p>
          <a:p>
            <a:pPr eaLnBrk="1" hangingPunct="1">
              <a:buFont typeface="Arial" charset="0"/>
              <a:buNone/>
            </a:pPr>
            <a:endParaRPr lang="en-US" i="1"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1" name="Footer Placeholder 3"/>
          <p:cNvSpPr>
            <a:spLocks noGrp="1"/>
          </p:cNvSpPr>
          <p:nvPr>
            <p:ph type="ftr" sz="quarter" idx="10"/>
          </p:nvPr>
        </p:nvSpPr>
        <p:spPr>
          <a:noFill/>
          <a:ln>
            <a:miter lim="800000"/>
            <a:headEnd/>
            <a:tailEnd/>
          </a:ln>
        </p:spPr>
        <p:txBody>
          <a:bodyPr/>
          <a:lstStyle/>
          <a:p>
            <a:r>
              <a:rPr lang="en-US" smtClean="0">
                <a:ea typeface="ＭＳ Ｐゴシック" pitchFamily="34" charset="-128"/>
              </a:rPr>
              <a:t>					</a:t>
            </a:r>
          </a:p>
        </p:txBody>
      </p:sp>
      <p:sp>
        <p:nvSpPr>
          <p:cNvPr id="51202" name="Slide Number Placeholder 4"/>
          <p:cNvSpPr>
            <a:spLocks noGrp="1"/>
          </p:cNvSpPr>
          <p:nvPr>
            <p:ph type="sldNum" sz="quarter" idx="11"/>
          </p:nvPr>
        </p:nvSpPr>
        <p:spPr>
          <a:noFill/>
          <a:ln>
            <a:miter lim="800000"/>
            <a:headEnd/>
            <a:tailEnd/>
          </a:ln>
        </p:spPr>
        <p:txBody>
          <a:bodyPr/>
          <a:lstStyle/>
          <a:p>
            <a:fld id="{310C5E22-9798-49E5-9F41-D88895D11ACF}" type="slidenum">
              <a:rPr lang="en-US" smtClean="0">
                <a:ea typeface="ＭＳ Ｐゴシック" pitchFamily="34" charset="-128"/>
              </a:rPr>
              <a:pPr/>
              <a:t>19</a:t>
            </a:fld>
            <a:endParaRPr lang="en-US" smtClean="0">
              <a:ea typeface="ＭＳ Ｐゴシック" pitchFamily="34" charset="-128"/>
            </a:endParaRPr>
          </a:p>
        </p:txBody>
      </p:sp>
      <p:sp>
        <p:nvSpPr>
          <p:cNvPr id="51203" name="Rectangle 2"/>
          <p:cNvSpPr>
            <a:spLocks noGrp="1" noChangeArrowheads="1"/>
          </p:cNvSpPr>
          <p:nvPr>
            <p:ph type="title"/>
          </p:nvPr>
        </p:nvSpPr>
        <p:spPr/>
        <p:txBody>
          <a:bodyPr/>
          <a:lstStyle/>
          <a:p>
            <a:pPr eaLnBrk="1" hangingPunct="1"/>
            <a:r>
              <a:rPr lang="de-DE" smtClean="0"/>
              <a:t>Collection</a:t>
            </a:r>
            <a:endParaRPr lang="en-US" smtClean="0"/>
          </a:p>
        </p:txBody>
      </p:sp>
      <p:sp>
        <p:nvSpPr>
          <p:cNvPr id="51204" name="Rectangle 3"/>
          <p:cNvSpPr>
            <a:spLocks noGrp="1" noChangeArrowheads="1"/>
          </p:cNvSpPr>
          <p:nvPr>
            <p:ph type="body" idx="1"/>
          </p:nvPr>
        </p:nvSpPr>
        <p:spPr/>
        <p:txBody>
          <a:bodyPr/>
          <a:lstStyle/>
          <a:p>
            <a:pPr eaLnBrk="1" hangingPunct="1"/>
            <a:r>
              <a:rPr lang="de-DE" sz="2000" smtClean="0"/>
              <a:t>In general, no direct obligation for producers, but for Member States</a:t>
            </a:r>
            <a:endParaRPr lang="en-US" sz="2000" smtClean="0"/>
          </a:p>
          <a:p>
            <a:pPr eaLnBrk="1" hangingPunct="1"/>
            <a:r>
              <a:rPr lang="en-US" sz="2000" smtClean="0"/>
              <a:t>Art. 7 WEEE Recast: Minimum collection rate of 45% (4 years after entry into force), increases to 65 % (EEE placed on the market) or 85% (WEEE generated), respectively (after 7 years)</a:t>
            </a:r>
          </a:p>
          <a:p>
            <a:pPr eaLnBrk="1" hangingPunct="1"/>
            <a:r>
              <a:rPr lang="en-US" sz="2000" smtClean="0"/>
              <a:t>However, a new obligation is imposed upon distributors for small WEEE</a:t>
            </a:r>
          </a:p>
          <a:p>
            <a:pPr eaLnBrk="1" hangingPunct="1"/>
            <a:r>
              <a:rPr lang="en-US" sz="2000" smtClean="0"/>
              <a:t>Art. 5 Recast Directive: </a:t>
            </a:r>
            <a:r>
              <a:rPr lang="ja-JP" altLang="en-US" sz="2000" i="1" smtClean="0"/>
              <a:t>“</a:t>
            </a:r>
            <a:r>
              <a:rPr lang="en-US" sz="2000" i="1" smtClean="0"/>
              <a:t>distributors provide for the collection, at retail shops with sales areas relating to EEE of minimum 400 m2, or in their immediate proximity, of very small WEEE (no external dimension more than 25 cm) free of charge to end-users and with no obligation to buy an EEE of equivalent type</a:t>
            </a:r>
            <a:r>
              <a:rPr lang="ja-JP" altLang="en-US" sz="2000" i="1" smtClean="0"/>
              <a:t>”</a:t>
            </a:r>
            <a:endParaRPr lang="en-US" sz="2000" i="1" smtClean="0"/>
          </a:p>
          <a:p>
            <a:pPr eaLnBrk="1" hangingPunct="1"/>
            <a:endParaRPr lang="en-US" sz="200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Footer Placeholder 3"/>
          <p:cNvSpPr>
            <a:spLocks noGrp="1"/>
          </p:cNvSpPr>
          <p:nvPr>
            <p:ph type="ftr" sz="quarter" idx="10"/>
          </p:nvPr>
        </p:nvSpPr>
        <p:spPr>
          <a:noFill/>
          <a:ln>
            <a:miter lim="800000"/>
            <a:headEnd/>
            <a:tailEnd/>
          </a:ln>
        </p:spPr>
        <p:txBody>
          <a:bodyPr/>
          <a:lstStyle/>
          <a:p>
            <a:r>
              <a:rPr lang="en-US" smtClean="0">
                <a:ea typeface="ＭＳ Ｐゴシック" pitchFamily="34" charset="-128"/>
              </a:rPr>
              <a:t>					</a:t>
            </a:r>
          </a:p>
        </p:txBody>
      </p:sp>
      <p:sp>
        <p:nvSpPr>
          <p:cNvPr id="18434" name="Slide Number Placeholder 4"/>
          <p:cNvSpPr>
            <a:spLocks noGrp="1"/>
          </p:cNvSpPr>
          <p:nvPr>
            <p:ph type="sldNum" sz="quarter" idx="11"/>
          </p:nvPr>
        </p:nvSpPr>
        <p:spPr>
          <a:noFill/>
          <a:ln>
            <a:miter lim="800000"/>
            <a:headEnd/>
            <a:tailEnd/>
          </a:ln>
        </p:spPr>
        <p:txBody>
          <a:bodyPr/>
          <a:lstStyle/>
          <a:p>
            <a:fld id="{FCFE62A6-76AC-47F3-BD86-0B27F3D9289F}" type="slidenum">
              <a:rPr lang="en-US" smtClean="0">
                <a:ea typeface="ＭＳ Ｐゴシック" pitchFamily="34" charset="-128"/>
              </a:rPr>
              <a:pPr/>
              <a:t>2</a:t>
            </a:fld>
            <a:endParaRPr lang="en-US" smtClean="0">
              <a:ea typeface="ＭＳ Ｐゴシック" pitchFamily="34" charset="-128"/>
            </a:endParaRPr>
          </a:p>
        </p:txBody>
      </p:sp>
      <p:sp>
        <p:nvSpPr>
          <p:cNvPr id="18435" name="Rectangle 2"/>
          <p:cNvSpPr>
            <a:spLocks noChangeArrowheads="1"/>
          </p:cNvSpPr>
          <p:nvPr/>
        </p:nvSpPr>
        <p:spPr bwMode="auto">
          <a:xfrm>
            <a:off x="0" y="0"/>
            <a:ext cx="9144000" cy="6858000"/>
          </a:xfrm>
          <a:prstGeom prst="rect">
            <a:avLst/>
          </a:prstGeom>
          <a:solidFill>
            <a:srgbClr val="404143"/>
          </a:solidFill>
          <a:ln w="9525">
            <a:noFill/>
            <a:miter lim="800000"/>
            <a:headEnd/>
            <a:tailEnd/>
          </a:ln>
        </p:spPr>
        <p:txBody>
          <a:bodyPr wrap="none" anchor="ctr"/>
          <a:lstStyle/>
          <a:p>
            <a:pPr eaLnBrk="0" hangingPunct="0"/>
            <a:endParaRPr lang="en-GB">
              <a:solidFill>
                <a:schemeClr val="tx1"/>
              </a:solidFill>
            </a:endParaRPr>
          </a:p>
        </p:txBody>
      </p:sp>
      <p:sp>
        <p:nvSpPr>
          <p:cNvPr id="18436" name="Rectangle 3"/>
          <p:cNvSpPr>
            <a:spLocks noGrp="1" noChangeArrowheads="1"/>
          </p:cNvSpPr>
          <p:nvPr>
            <p:ph type="body" idx="1"/>
          </p:nvPr>
        </p:nvSpPr>
        <p:spPr>
          <a:xfrm>
            <a:off x="574675" y="4652963"/>
            <a:ext cx="8153400" cy="1103312"/>
          </a:xfrm>
        </p:spPr>
        <p:txBody>
          <a:bodyPr anchor="b"/>
          <a:lstStyle/>
          <a:p>
            <a:pPr eaLnBrk="1" hangingPunct="1">
              <a:buFont typeface="Arial" charset="0"/>
              <a:buNone/>
            </a:pPr>
            <a:r>
              <a:rPr lang="en-US" sz="8000" smtClean="0">
                <a:solidFill>
                  <a:schemeClr val="bg1"/>
                </a:solidFill>
              </a:rPr>
              <a:t>Introduction</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49" name="Footer Placeholder 3"/>
          <p:cNvSpPr>
            <a:spLocks noGrp="1"/>
          </p:cNvSpPr>
          <p:nvPr>
            <p:ph type="ftr" sz="quarter" idx="10"/>
          </p:nvPr>
        </p:nvSpPr>
        <p:spPr>
          <a:noFill/>
          <a:ln>
            <a:miter lim="800000"/>
            <a:headEnd/>
            <a:tailEnd/>
          </a:ln>
        </p:spPr>
        <p:txBody>
          <a:bodyPr/>
          <a:lstStyle/>
          <a:p>
            <a:r>
              <a:rPr lang="en-US" smtClean="0">
                <a:ea typeface="ＭＳ Ｐゴシック" pitchFamily="34" charset="-128"/>
              </a:rPr>
              <a:t>					</a:t>
            </a:r>
          </a:p>
        </p:txBody>
      </p:sp>
      <p:sp>
        <p:nvSpPr>
          <p:cNvPr id="53250" name="Slide Number Placeholder 4"/>
          <p:cNvSpPr>
            <a:spLocks noGrp="1"/>
          </p:cNvSpPr>
          <p:nvPr>
            <p:ph type="sldNum" sz="quarter" idx="11"/>
          </p:nvPr>
        </p:nvSpPr>
        <p:spPr>
          <a:noFill/>
          <a:ln>
            <a:miter lim="800000"/>
            <a:headEnd/>
            <a:tailEnd/>
          </a:ln>
        </p:spPr>
        <p:txBody>
          <a:bodyPr/>
          <a:lstStyle/>
          <a:p>
            <a:fld id="{11AE4453-E3EC-4EE2-9E56-7C5D6DA2B487}" type="slidenum">
              <a:rPr lang="en-US" smtClean="0">
                <a:ea typeface="ＭＳ Ｐゴシック" pitchFamily="34" charset="-128"/>
              </a:rPr>
              <a:pPr/>
              <a:t>20</a:t>
            </a:fld>
            <a:endParaRPr lang="en-US" smtClean="0">
              <a:ea typeface="ＭＳ Ｐゴシック" pitchFamily="34" charset="-128"/>
            </a:endParaRPr>
          </a:p>
        </p:txBody>
      </p:sp>
      <p:sp>
        <p:nvSpPr>
          <p:cNvPr id="53251" name="Rectangle 2"/>
          <p:cNvSpPr>
            <a:spLocks noGrp="1" noChangeArrowheads="1"/>
          </p:cNvSpPr>
          <p:nvPr>
            <p:ph type="title"/>
          </p:nvPr>
        </p:nvSpPr>
        <p:spPr/>
        <p:txBody>
          <a:bodyPr/>
          <a:lstStyle/>
          <a:p>
            <a:pPr eaLnBrk="1" hangingPunct="1"/>
            <a:r>
              <a:rPr lang="de-DE" smtClean="0"/>
              <a:t>Recovery</a:t>
            </a:r>
            <a:endParaRPr lang="en-US" smtClean="0"/>
          </a:p>
        </p:txBody>
      </p:sp>
      <p:sp>
        <p:nvSpPr>
          <p:cNvPr id="53252" name="Rectangle 3"/>
          <p:cNvSpPr>
            <a:spLocks noGrp="1" noChangeArrowheads="1"/>
          </p:cNvSpPr>
          <p:nvPr>
            <p:ph type="body" idx="1"/>
          </p:nvPr>
        </p:nvSpPr>
        <p:spPr/>
        <p:txBody>
          <a:bodyPr/>
          <a:lstStyle/>
          <a:p>
            <a:pPr eaLnBrk="1" hangingPunct="1">
              <a:lnSpc>
                <a:spcPct val="90000"/>
              </a:lnSpc>
            </a:pPr>
            <a:r>
              <a:rPr lang="en-US" smtClean="0"/>
              <a:t>Recovery targets of up to 85%</a:t>
            </a:r>
          </a:p>
          <a:p>
            <a:pPr eaLnBrk="1" hangingPunct="1">
              <a:lnSpc>
                <a:spcPct val="90000"/>
              </a:lnSpc>
            </a:pPr>
            <a:r>
              <a:rPr lang="de-DE" smtClean="0"/>
              <a:t>High targets for re-use and recycling</a:t>
            </a:r>
          </a:p>
          <a:p>
            <a:pPr eaLnBrk="1" hangingPunct="1">
              <a:lnSpc>
                <a:spcPct val="90000"/>
              </a:lnSpc>
            </a:pPr>
            <a:r>
              <a:rPr lang="en-US" smtClean="0"/>
              <a:t>These targets do not apply directly to individual companies. </a:t>
            </a:r>
          </a:p>
          <a:p>
            <a:pPr eaLnBrk="1" hangingPunct="1">
              <a:lnSpc>
                <a:spcPct val="90000"/>
              </a:lnSpc>
            </a:pPr>
            <a:r>
              <a:rPr lang="en-US" smtClean="0"/>
              <a:t>However: Member States must implement stricter recovery targets for industry and they are under scrutiny by the European Commission.</a:t>
            </a:r>
          </a:p>
          <a:p>
            <a:pPr eaLnBrk="1" hangingPunct="1">
              <a:lnSpc>
                <a:spcPct val="90000"/>
              </a:lnSpc>
            </a:pPr>
            <a:r>
              <a:rPr lang="en-US" smtClean="0"/>
              <a:t>Therefore, they may feel themselves obliged to introduce stricter collection regimes.</a:t>
            </a:r>
          </a:p>
          <a:p>
            <a:pPr eaLnBrk="1" hangingPunct="1">
              <a:lnSpc>
                <a:spcPct val="90000"/>
              </a:lnSpc>
            </a:pPr>
            <a:r>
              <a:rPr lang="de-DE" smtClean="0"/>
              <a:t>Indirect consequence: „Upgrade“ of national collection and recovery schemes.</a:t>
            </a:r>
            <a:endParaRPr lang="en-US"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7" name="Footer Placeholder 3"/>
          <p:cNvSpPr>
            <a:spLocks noGrp="1"/>
          </p:cNvSpPr>
          <p:nvPr>
            <p:ph type="ftr" sz="quarter" idx="10"/>
          </p:nvPr>
        </p:nvSpPr>
        <p:spPr>
          <a:noFill/>
          <a:ln>
            <a:miter lim="800000"/>
            <a:headEnd/>
            <a:tailEnd/>
          </a:ln>
        </p:spPr>
        <p:txBody>
          <a:bodyPr/>
          <a:lstStyle/>
          <a:p>
            <a:r>
              <a:rPr lang="en-US" smtClean="0">
                <a:ea typeface="ＭＳ Ｐゴシック" pitchFamily="34" charset="-128"/>
              </a:rPr>
              <a:t>					</a:t>
            </a:r>
          </a:p>
        </p:txBody>
      </p:sp>
      <p:sp>
        <p:nvSpPr>
          <p:cNvPr id="55298" name="Slide Number Placeholder 4"/>
          <p:cNvSpPr>
            <a:spLocks noGrp="1"/>
          </p:cNvSpPr>
          <p:nvPr>
            <p:ph type="sldNum" sz="quarter" idx="11"/>
          </p:nvPr>
        </p:nvSpPr>
        <p:spPr>
          <a:noFill/>
          <a:ln>
            <a:miter lim="800000"/>
            <a:headEnd/>
            <a:tailEnd/>
          </a:ln>
        </p:spPr>
        <p:txBody>
          <a:bodyPr/>
          <a:lstStyle/>
          <a:p>
            <a:fld id="{9A6BFC5C-9980-415A-9455-3060F2E7A2DC}" type="slidenum">
              <a:rPr lang="en-US" smtClean="0">
                <a:ea typeface="ＭＳ Ｐゴシック" pitchFamily="34" charset="-128"/>
              </a:rPr>
              <a:pPr/>
              <a:t>21</a:t>
            </a:fld>
            <a:endParaRPr lang="en-US" smtClean="0">
              <a:ea typeface="ＭＳ Ｐゴシック" pitchFamily="34" charset="-128"/>
            </a:endParaRPr>
          </a:p>
        </p:txBody>
      </p:sp>
      <p:sp>
        <p:nvSpPr>
          <p:cNvPr id="55299" name="Rectangle 2"/>
          <p:cNvSpPr>
            <a:spLocks noGrp="1" noChangeArrowheads="1"/>
          </p:cNvSpPr>
          <p:nvPr>
            <p:ph type="title"/>
          </p:nvPr>
        </p:nvSpPr>
        <p:spPr/>
        <p:txBody>
          <a:bodyPr/>
          <a:lstStyle/>
          <a:p>
            <a:pPr eaLnBrk="1" hangingPunct="1"/>
            <a:r>
              <a:rPr lang="de-DE" smtClean="0"/>
              <a:t>Treatment</a:t>
            </a:r>
            <a:endParaRPr lang="en-US" smtClean="0"/>
          </a:p>
        </p:txBody>
      </p:sp>
      <p:sp>
        <p:nvSpPr>
          <p:cNvPr id="55300" name="Rectangle 3"/>
          <p:cNvSpPr>
            <a:spLocks noGrp="1" noChangeArrowheads="1"/>
          </p:cNvSpPr>
          <p:nvPr>
            <p:ph type="body" idx="1"/>
          </p:nvPr>
        </p:nvSpPr>
        <p:spPr/>
        <p:txBody>
          <a:bodyPr/>
          <a:lstStyle/>
          <a:p>
            <a:pPr eaLnBrk="1" hangingPunct="1"/>
            <a:r>
              <a:rPr lang="de-DE" smtClean="0"/>
              <a:t>Additional standards will be imposed for treatment (A</a:t>
            </a:r>
            <a:r>
              <a:rPr lang="en-US" smtClean="0"/>
              <a:t>rt. 8:)</a:t>
            </a:r>
          </a:p>
          <a:p>
            <a:pPr eaLnBrk="1" hangingPunct="1">
              <a:buFont typeface="Arial" charset="0"/>
              <a:buNone/>
            </a:pPr>
            <a:r>
              <a:rPr lang="en-US" i="1" smtClean="0"/>
              <a:t>	</a:t>
            </a:r>
            <a:r>
              <a:rPr lang="ja-JP" altLang="en-US" i="1" smtClean="0"/>
              <a:t>“</a:t>
            </a:r>
            <a:r>
              <a:rPr lang="en-US" i="1" smtClean="0"/>
              <a:t>The Commission shall, not later than... (6 months after entry into force), request the European standardisation organisations to develop European standards for the treatment, including recovery, recycling and preparing for re-use, of WEEE. These standards shall reflect the state of art.</a:t>
            </a:r>
            <a:r>
              <a:rPr lang="ja-JP" altLang="en-US" i="1" smtClean="0"/>
              <a:t>”</a:t>
            </a:r>
            <a:endParaRPr lang="en-US" i="1" smtClean="0"/>
          </a:p>
          <a:p>
            <a:pPr eaLnBrk="1" hangingPunct="1"/>
            <a:r>
              <a:rPr lang="en-US" smtClean="0"/>
              <a:t>Producers must provide information about preparation for re-use and treatment for new EEE free of charge (Art. 15) </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5" name="Footer Placeholder 3"/>
          <p:cNvSpPr>
            <a:spLocks noGrp="1"/>
          </p:cNvSpPr>
          <p:nvPr>
            <p:ph type="ftr" sz="quarter" idx="10"/>
          </p:nvPr>
        </p:nvSpPr>
        <p:spPr>
          <a:noFill/>
          <a:ln>
            <a:miter lim="800000"/>
            <a:headEnd/>
            <a:tailEnd/>
          </a:ln>
        </p:spPr>
        <p:txBody>
          <a:bodyPr/>
          <a:lstStyle/>
          <a:p>
            <a:r>
              <a:rPr lang="en-US" smtClean="0">
                <a:ea typeface="ＭＳ Ｐゴシック" pitchFamily="34" charset="-128"/>
              </a:rPr>
              <a:t>					</a:t>
            </a:r>
          </a:p>
        </p:txBody>
      </p:sp>
      <p:sp>
        <p:nvSpPr>
          <p:cNvPr id="57346" name="Slide Number Placeholder 4"/>
          <p:cNvSpPr>
            <a:spLocks noGrp="1"/>
          </p:cNvSpPr>
          <p:nvPr>
            <p:ph type="sldNum" sz="quarter" idx="11"/>
          </p:nvPr>
        </p:nvSpPr>
        <p:spPr>
          <a:noFill/>
          <a:ln>
            <a:miter lim="800000"/>
            <a:headEnd/>
            <a:tailEnd/>
          </a:ln>
        </p:spPr>
        <p:txBody>
          <a:bodyPr/>
          <a:lstStyle/>
          <a:p>
            <a:fld id="{441B5B32-633D-443A-A324-AB0C6D67BFD6}" type="slidenum">
              <a:rPr lang="en-US" smtClean="0">
                <a:ea typeface="ＭＳ Ｐゴシック" pitchFamily="34" charset="-128"/>
              </a:rPr>
              <a:pPr/>
              <a:t>22</a:t>
            </a:fld>
            <a:endParaRPr lang="en-US" smtClean="0">
              <a:ea typeface="ＭＳ Ｐゴシック" pitchFamily="34" charset="-128"/>
            </a:endParaRPr>
          </a:p>
        </p:txBody>
      </p:sp>
      <p:sp>
        <p:nvSpPr>
          <p:cNvPr id="57347" name="Rectangle 2"/>
          <p:cNvSpPr>
            <a:spLocks noGrp="1" noChangeArrowheads="1"/>
          </p:cNvSpPr>
          <p:nvPr>
            <p:ph type="title"/>
          </p:nvPr>
        </p:nvSpPr>
        <p:spPr/>
        <p:txBody>
          <a:bodyPr/>
          <a:lstStyle/>
          <a:p>
            <a:pPr eaLnBrk="1" hangingPunct="1"/>
            <a:r>
              <a:rPr lang="de-DE" smtClean="0"/>
              <a:t>Waste Shipments</a:t>
            </a:r>
            <a:endParaRPr lang="en-US" smtClean="0"/>
          </a:p>
        </p:txBody>
      </p:sp>
      <p:sp>
        <p:nvSpPr>
          <p:cNvPr id="57348" name="Rectangle 3"/>
          <p:cNvSpPr>
            <a:spLocks noGrp="1" noChangeArrowheads="1"/>
          </p:cNvSpPr>
          <p:nvPr>
            <p:ph type="body" idx="1"/>
          </p:nvPr>
        </p:nvSpPr>
        <p:spPr/>
        <p:txBody>
          <a:bodyPr/>
          <a:lstStyle/>
          <a:p>
            <a:pPr eaLnBrk="1" hangingPunct="1">
              <a:lnSpc>
                <a:spcPct val="90000"/>
              </a:lnSpc>
            </a:pPr>
            <a:r>
              <a:rPr lang="en-US" smtClean="0"/>
              <a:t>The WEEE Recast does not introduce a new regime for exports of waste.</a:t>
            </a:r>
          </a:p>
          <a:p>
            <a:pPr eaLnBrk="1" hangingPunct="1">
              <a:lnSpc>
                <a:spcPct val="90000"/>
              </a:lnSpc>
            </a:pPr>
            <a:r>
              <a:rPr lang="en-US" smtClean="0"/>
              <a:t>It makes a fresh effort to enforce compliance with Waste Shipment Regulation 1013/2006 (WSR)</a:t>
            </a:r>
          </a:p>
          <a:p>
            <a:pPr eaLnBrk="1" hangingPunct="1">
              <a:lnSpc>
                <a:spcPct val="90000"/>
              </a:lnSpc>
            </a:pPr>
            <a:r>
              <a:rPr lang="de-DE" smtClean="0"/>
              <a:t>Currently, many shipments of used EEE across borders are not categorized as waste – </a:t>
            </a:r>
            <a:r>
              <a:rPr lang="de-DE" b="1" smtClean="0"/>
              <a:t>in contrary to applicable interpretation of WSR</a:t>
            </a:r>
          </a:p>
          <a:p>
            <a:pPr eaLnBrk="1" hangingPunct="1">
              <a:lnSpc>
                <a:spcPct val="90000"/>
              </a:lnSpc>
            </a:pPr>
            <a:r>
              <a:rPr lang="de-DE" smtClean="0"/>
              <a:t>As a consequence: More shipments will be subject to reporting obligations, obligations to conclude contracts to ensure take-back in case the shipment fails, insurance obligations, approval of transport of hazardous waste etc.</a:t>
            </a:r>
            <a:endParaRPr lang="en-US"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3" name="Footer Placeholder 3"/>
          <p:cNvSpPr>
            <a:spLocks noGrp="1"/>
          </p:cNvSpPr>
          <p:nvPr>
            <p:ph type="ftr" sz="quarter" idx="10"/>
          </p:nvPr>
        </p:nvSpPr>
        <p:spPr>
          <a:noFill/>
          <a:ln>
            <a:miter lim="800000"/>
            <a:headEnd/>
            <a:tailEnd/>
          </a:ln>
        </p:spPr>
        <p:txBody>
          <a:bodyPr/>
          <a:lstStyle/>
          <a:p>
            <a:r>
              <a:rPr lang="en-US" smtClean="0">
                <a:ea typeface="ＭＳ Ｐゴシック" pitchFamily="34" charset="-128"/>
              </a:rPr>
              <a:t>					</a:t>
            </a:r>
          </a:p>
        </p:txBody>
      </p:sp>
      <p:sp>
        <p:nvSpPr>
          <p:cNvPr id="59394" name="Slide Number Placeholder 4"/>
          <p:cNvSpPr>
            <a:spLocks noGrp="1"/>
          </p:cNvSpPr>
          <p:nvPr>
            <p:ph type="sldNum" sz="quarter" idx="11"/>
          </p:nvPr>
        </p:nvSpPr>
        <p:spPr>
          <a:noFill/>
          <a:ln>
            <a:miter lim="800000"/>
            <a:headEnd/>
            <a:tailEnd/>
          </a:ln>
        </p:spPr>
        <p:txBody>
          <a:bodyPr/>
          <a:lstStyle/>
          <a:p>
            <a:fld id="{1B4BEB41-FFC7-4224-AC7A-8373416820A6}" type="slidenum">
              <a:rPr lang="en-US" smtClean="0">
                <a:ea typeface="ＭＳ Ｐゴシック" pitchFamily="34" charset="-128"/>
              </a:rPr>
              <a:pPr/>
              <a:t>23</a:t>
            </a:fld>
            <a:endParaRPr lang="en-US" smtClean="0">
              <a:ea typeface="ＭＳ Ｐゴシック" pitchFamily="34" charset="-128"/>
            </a:endParaRPr>
          </a:p>
        </p:txBody>
      </p:sp>
      <p:sp>
        <p:nvSpPr>
          <p:cNvPr id="59395" name="Rectangle 2"/>
          <p:cNvSpPr>
            <a:spLocks noGrp="1" noChangeArrowheads="1"/>
          </p:cNvSpPr>
          <p:nvPr>
            <p:ph type="title"/>
          </p:nvPr>
        </p:nvSpPr>
        <p:spPr/>
        <p:txBody>
          <a:bodyPr/>
          <a:lstStyle/>
          <a:p>
            <a:pPr eaLnBrk="1" hangingPunct="1"/>
            <a:r>
              <a:rPr lang="de-DE" smtClean="0"/>
              <a:t>Waste Shipments</a:t>
            </a:r>
            <a:endParaRPr lang="en-US" smtClean="0"/>
          </a:p>
        </p:txBody>
      </p:sp>
      <p:sp>
        <p:nvSpPr>
          <p:cNvPr id="59396" name="Rectangle 3"/>
          <p:cNvSpPr>
            <a:spLocks noGrp="1" noChangeArrowheads="1"/>
          </p:cNvSpPr>
          <p:nvPr>
            <p:ph type="body" idx="1"/>
          </p:nvPr>
        </p:nvSpPr>
        <p:spPr/>
        <p:txBody>
          <a:bodyPr/>
          <a:lstStyle/>
          <a:p>
            <a:pPr eaLnBrk="1" hangingPunct="1"/>
            <a:r>
              <a:rPr lang="en-US" sz="2000" smtClean="0"/>
              <a:t>Art. 10: </a:t>
            </a:r>
            <a:r>
              <a:rPr lang="ja-JP" altLang="en-US" sz="2000" smtClean="0"/>
              <a:t>“</a:t>
            </a:r>
            <a:r>
              <a:rPr lang="en-US" sz="2000" smtClean="0"/>
              <a:t>Exports of waste are only possible if in compliance with Waste Shipment Regulation 1013/2006</a:t>
            </a:r>
            <a:r>
              <a:rPr lang="ja-JP" altLang="en-US" sz="2000" smtClean="0"/>
              <a:t>”</a:t>
            </a:r>
            <a:endParaRPr lang="en-US" sz="2000" smtClean="0"/>
          </a:p>
          <a:p>
            <a:pPr eaLnBrk="1" hangingPunct="1"/>
            <a:endParaRPr lang="en-US" sz="2000" smtClean="0"/>
          </a:p>
          <a:p>
            <a:pPr eaLnBrk="1" hangingPunct="1"/>
            <a:r>
              <a:rPr lang="en-US" sz="2000" smtClean="0"/>
              <a:t>Art. 23: </a:t>
            </a:r>
            <a:r>
              <a:rPr lang="ja-JP" altLang="en-US" sz="2000" smtClean="0"/>
              <a:t>“</a:t>
            </a:r>
            <a:r>
              <a:rPr lang="en-US" sz="2000" smtClean="0"/>
              <a:t>Member States shall ensure that shipments of used EEE suspected to be WEEE are carried out </a:t>
            </a:r>
            <a:r>
              <a:rPr lang="en-US" sz="2000" b="1" smtClean="0"/>
              <a:t>in accordance with the minimum requirements in Annex VI </a:t>
            </a:r>
            <a:r>
              <a:rPr lang="en-US" sz="2000" smtClean="0"/>
              <a:t>and shall monitor such shipments accordingly.  The costs of appropriate analyses and inspections, including storage costs, of used EEE suspected to be WEEE may be charged to the producers, to third parties acting on their behalf or to other persons arranging the shipment of used EEE suspected to be WEEE.</a:t>
            </a:r>
            <a:r>
              <a:rPr lang="ja-JP" altLang="en-US" sz="2000" smtClean="0"/>
              <a:t>”</a:t>
            </a:r>
            <a:endParaRPr lang="en-US" sz="2000"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1" name="Footer Placeholder 3"/>
          <p:cNvSpPr>
            <a:spLocks noGrp="1"/>
          </p:cNvSpPr>
          <p:nvPr>
            <p:ph type="ftr" sz="quarter" idx="10"/>
          </p:nvPr>
        </p:nvSpPr>
        <p:spPr>
          <a:noFill/>
          <a:ln>
            <a:miter lim="800000"/>
            <a:headEnd/>
            <a:tailEnd/>
          </a:ln>
        </p:spPr>
        <p:txBody>
          <a:bodyPr/>
          <a:lstStyle/>
          <a:p>
            <a:r>
              <a:rPr lang="en-US" smtClean="0">
                <a:ea typeface="ＭＳ Ｐゴシック" pitchFamily="34" charset="-128"/>
              </a:rPr>
              <a:t>					</a:t>
            </a:r>
          </a:p>
        </p:txBody>
      </p:sp>
      <p:sp>
        <p:nvSpPr>
          <p:cNvPr id="61442" name="Slide Number Placeholder 4"/>
          <p:cNvSpPr>
            <a:spLocks noGrp="1"/>
          </p:cNvSpPr>
          <p:nvPr>
            <p:ph type="sldNum" sz="quarter" idx="11"/>
          </p:nvPr>
        </p:nvSpPr>
        <p:spPr>
          <a:noFill/>
          <a:ln>
            <a:miter lim="800000"/>
            <a:headEnd/>
            <a:tailEnd/>
          </a:ln>
        </p:spPr>
        <p:txBody>
          <a:bodyPr/>
          <a:lstStyle/>
          <a:p>
            <a:fld id="{6463E8AB-840D-4EBC-9931-5241B5570968}" type="slidenum">
              <a:rPr lang="en-US" smtClean="0">
                <a:ea typeface="ＭＳ Ｐゴシック" pitchFamily="34" charset="-128"/>
              </a:rPr>
              <a:pPr/>
              <a:t>24</a:t>
            </a:fld>
            <a:endParaRPr lang="en-US" smtClean="0">
              <a:ea typeface="ＭＳ Ｐゴシック" pitchFamily="34" charset="-128"/>
            </a:endParaRPr>
          </a:p>
        </p:txBody>
      </p:sp>
      <p:sp>
        <p:nvSpPr>
          <p:cNvPr id="61443" name="Rectangle 2"/>
          <p:cNvSpPr>
            <a:spLocks noGrp="1" noChangeArrowheads="1"/>
          </p:cNvSpPr>
          <p:nvPr>
            <p:ph type="title"/>
          </p:nvPr>
        </p:nvSpPr>
        <p:spPr/>
        <p:txBody>
          <a:bodyPr/>
          <a:lstStyle/>
          <a:p>
            <a:pPr eaLnBrk="1" hangingPunct="1"/>
            <a:r>
              <a:rPr lang="de-DE" smtClean="0"/>
              <a:t>Waste Shipments</a:t>
            </a:r>
            <a:endParaRPr lang="en-US" smtClean="0"/>
          </a:p>
        </p:txBody>
      </p:sp>
      <p:sp>
        <p:nvSpPr>
          <p:cNvPr id="61444" name="Rectangle 3"/>
          <p:cNvSpPr>
            <a:spLocks noGrp="1" noChangeArrowheads="1"/>
          </p:cNvSpPr>
          <p:nvPr>
            <p:ph type="body" idx="1"/>
          </p:nvPr>
        </p:nvSpPr>
        <p:spPr/>
        <p:txBody>
          <a:bodyPr/>
          <a:lstStyle/>
          <a:p>
            <a:pPr eaLnBrk="1" hangingPunct="1">
              <a:lnSpc>
                <a:spcPct val="90000"/>
              </a:lnSpc>
              <a:buFont typeface="Arial" charset="0"/>
              <a:buNone/>
            </a:pPr>
            <a:r>
              <a:rPr lang="de-DE" smtClean="0"/>
              <a:t>In order to prove that a shipment does not contain waste:</a:t>
            </a:r>
          </a:p>
          <a:p>
            <a:pPr eaLnBrk="1" hangingPunct="1">
              <a:lnSpc>
                <a:spcPct val="90000"/>
              </a:lnSpc>
            </a:pPr>
            <a:r>
              <a:rPr lang="de-DE" smtClean="0"/>
              <a:t>Evidence that shipment contains fully functional equipment, destined for direct re-use</a:t>
            </a:r>
          </a:p>
          <a:p>
            <a:pPr eaLnBrk="1" hangingPunct="1">
              <a:lnSpc>
                <a:spcPct val="90000"/>
              </a:lnSpc>
            </a:pPr>
            <a:r>
              <a:rPr lang="de-DE" smtClean="0"/>
              <a:t>Appropriate protection against damage</a:t>
            </a:r>
          </a:p>
          <a:p>
            <a:pPr eaLnBrk="1" hangingPunct="1">
              <a:lnSpc>
                <a:spcPct val="90000"/>
              </a:lnSpc>
              <a:buFont typeface="Arial" charset="0"/>
              <a:buNone/>
            </a:pPr>
            <a:r>
              <a:rPr lang="de-DE" smtClean="0"/>
              <a:t>OR</a:t>
            </a:r>
          </a:p>
          <a:p>
            <a:pPr eaLnBrk="1" hangingPunct="1">
              <a:lnSpc>
                <a:spcPct val="90000"/>
              </a:lnSpc>
            </a:pPr>
            <a:r>
              <a:rPr lang="de-DE" smtClean="0"/>
              <a:t>If defective: proof that equipment is sent back for repair with the intention of reuse</a:t>
            </a:r>
          </a:p>
          <a:p>
            <a:pPr eaLnBrk="1" hangingPunct="1">
              <a:lnSpc>
                <a:spcPct val="90000"/>
              </a:lnSpc>
              <a:buFont typeface="Arial" charset="0"/>
              <a:buNone/>
            </a:pPr>
            <a:endParaRPr lang="de-DE" smtClean="0"/>
          </a:p>
          <a:p>
            <a:pPr eaLnBrk="1" hangingPunct="1">
              <a:lnSpc>
                <a:spcPct val="90000"/>
              </a:lnSpc>
              <a:buFont typeface="Wingdings" pitchFamily="2" charset="2"/>
              <a:buChar char="Ø"/>
            </a:pPr>
            <a:r>
              <a:rPr lang="de-DE" i="1" smtClean="0"/>
              <a:t>Correspondents‘ Guidelines No. 1 on shipments of WEEE have been made hard law and even made more restrictive.</a:t>
            </a:r>
          </a:p>
          <a:p>
            <a:pPr eaLnBrk="1" hangingPunct="1">
              <a:lnSpc>
                <a:spcPct val="90000"/>
              </a:lnSpc>
              <a:buFont typeface="Arial" charset="0"/>
              <a:buNone/>
            </a:pPr>
            <a:endParaRPr lang="de-DE" smtClean="0"/>
          </a:p>
          <a:p>
            <a:pPr eaLnBrk="1" hangingPunct="1">
              <a:lnSpc>
                <a:spcPct val="90000"/>
              </a:lnSpc>
            </a:pPr>
            <a:endParaRPr lang="en-US"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89" name="Footer Placeholder 3"/>
          <p:cNvSpPr>
            <a:spLocks noGrp="1"/>
          </p:cNvSpPr>
          <p:nvPr>
            <p:ph type="ftr" sz="quarter" idx="10"/>
          </p:nvPr>
        </p:nvSpPr>
        <p:spPr>
          <a:noFill/>
          <a:ln>
            <a:miter lim="800000"/>
            <a:headEnd/>
            <a:tailEnd/>
          </a:ln>
        </p:spPr>
        <p:txBody>
          <a:bodyPr/>
          <a:lstStyle/>
          <a:p>
            <a:r>
              <a:rPr lang="en-US" smtClean="0">
                <a:ea typeface="ＭＳ Ｐゴシック" pitchFamily="34" charset="-128"/>
              </a:rPr>
              <a:t>					</a:t>
            </a:r>
          </a:p>
        </p:txBody>
      </p:sp>
      <p:sp>
        <p:nvSpPr>
          <p:cNvPr id="63490" name="Slide Number Placeholder 4"/>
          <p:cNvSpPr>
            <a:spLocks noGrp="1"/>
          </p:cNvSpPr>
          <p:nvPr>
            <p:ph type="sldNum" sz="quarter" idx="11"/>
          </p:nvPr>
        </p:nvSpPr>
        <p:spPr>
          <a:noFill/>
          <a:ln>
            <a:miter lim="800000"/>
            <a:headEnd/>
            <a:tailEnd/>
          </a:ln>
        </p:spPr>
        <p:txBody>
          <a:bodyPr/>
          <a:lstStyle/>
          <a:p>
            <a:fld id="{92049427-C55B-4FC7-871C-9DA7356F23ED}" type="slidenum">
              <a:rPr lang="en-US" smtClean="0">
                <a:ea typeface="ＭＳ Ｐゴシック" pitchFamily="34" charset="-128"/>
              </a:rPr>
              <a:pPr/>
              <a:t>25</a:t>
            </a:fld>
            <a:endParaRPr lang="en-US" smtClean="0">
              <a:ea typeface="ＭＳ Ｐゴシック" pitchFamily="34" charset="-128"/>
            </a:endParaRPr>
          </a:p>
        </p:txBody>
      </p:sp>
      <p:sp>
        <p:nvSpPr>
          <p:cNvPr id="63491" name="Rectangle 2"/>
          <p:cNvSpPr>
            <a:spLocks noChangeArrowheads="1"/>
          </p:cNvSpPr>
          <p:nvPr/>
        </p:nvSpPr>
        <p:spPr bwMode="auto">
          <a:xfrm>
            <a:off x="0" y="0"/>
            <a:ext cx="9144000" cy="6858000"/>
          </a:xfrm>
          <a:prstGeom prst="rect">
            <a:avLst/>
          </a:prstGeom>
          <a:solidFill>
            <a:srgbClr val="910E29"/>
          </a:solidFill>
          <a:ln w="9525">
            <a:noFill/>
            <a:miter lim="800000"/>
            <a:headEnd/>
            <a:tailEnd/>
          </a:ln>
        </p:spPr>
        <p:txBody>
          <a:bodyPr wrap="none" anchor="ctr"/>
          <a:lstStyle/>
          <a:p>
            <a:pPr eaLnBrk="0" hangingPunct="0"/>
            <a:endParaRPr lang="en-GB">
              <a:solidFill>
                <a:schemeClr val="tx1"/>
              </a:solidFill>
            </a:endParaRPr>
          </a:p>
        </p:txBody>
      </p:sp>
      <p:sp>
        <p:nvSpPr>
          <p:cNvPr id="63492" name="Rectangle 3"/>
          <p:cNvSpPr>
            <a:spLocks noGrp="1" noChangeArrowheads="1"/>
          </p:cNvSpPr>
          <p:nvPr>
            <p:ph type="body" idx="1"/>
          </p:nvPr>
        </p:nvSpPr>
        <p:spPr>
          <a:xfrm>
            <a:off x="574675" y="3644900"/>
            <a:ext cx="8153400" cy="2111375"/>
          </a:xfrm>
        </p:spPr>
        <p:txBody>
          <a:bodyPr anchor="b"/>
          <a:lstStyle/>
          <a:p>
            <a:pPr eaLnBrk="1" hangingPunct="1">
              <a:buFont typeface="Arial" charset="0"/>
              <a:buNone/>
            </a:pPr>
            <a:r>
              <a:rPr lang="en-US" sz="8000" smtClean="0">
                <a:solidFill>
                  <a:schemeClr val="bg1"/>
                </a:solidFill>
              </a:rPr>
              <a:t>Registration</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7" name="Footer Placeholder 5"/>
          <p:cNvSpPr>
            <a:spLocks noGrp="1"/>
          </p:cNvSpPr>
          <p:nvPr>
            <p:ph type="ftr" sz="quarter" idx="10"/>
          </p:nvPr>
        </p:nvSpPr>
        <p:spPr>
          <a:noFill/>
          <a:ln>
            <a:miter lim="800000"/>
            <a:headEnd/>
            <a:tailEnd/>
          </a:ln>
        </p:spPr>
        <p:txBody>
          <a:bodyPr/>
          <a:lstStyle/>
          <a:p>
            <a:r>
              <a:rPr lang="en-US" smtClean="0">
                <a:ea typeface="ＭＳ Ｐゴシック" pitchFamily="34" charset="-128"/>
              </a:rPr>
              <a:t>					</a:t>
            </a:r>
          </a:p>
        </p:txBody>
      </p:sp>
      <p:sp>
        <p:nvSpPr>
          <p:cNvPr id="65538" name="Slide Number Placeholder 6"/>
          <p:cNvSpPr>
            <a:spLocks noGrp="1"/>
          </p:cNvSpPr>
          <p:nvPr>
            <p:ph type="sldNum" sz="quarter" idx="11"/>
          </p:nvPr>
        </p:nvSpPr>
        <p:spPr>
          <a:noFill/>
          <a:ln>
            <a:miter lim="800000"/>
            <a:headEnd/>
            <a:tailEnd/>
          </a:ln>
        </p:spPr>
        <p:txBody>
          <a:bodyPr/>
          <a:lstStyle/>
          <a:p>
            <a:fld id="{44D37105-FCB2-4DE0-BA06-C60D1437FF90}" type="slidenum">
              <a:rPr lang="en-US" smtClean="0">
                <a:ea typeface="ＭＳ Ｐゴシック" pitchFamily="34" charset="-128"/>
              </a:rPr>
              <a:pPr/>
              <a:t>26</a:t>
            </a:fld>
            <a:endParaRPr lang="en-US" smtClean="0">
              <a:ea typeface="ＭＳ Ｐゴシック" pitchFamily="34" charset="-128"/>
            </a:endParaRPr>
          </a:p>
        </p:txBody>
      </p:sp>
      <p:sp>
        <p:nvSpPr>
          <p:cNvPr id="65539" name="Rectangle 52"/>
          <p:cNvSpPr>
            <a:spLocks noGrp="1" noChangeArrowheads="1"/>
          </p:cNvSpPr>
          <p:nvPr>
            <p:ph type="title"/>
          </p:nvPr>
        </p:nvSpPr>
        <p:spPr/>
        <p:txBody>
          <a:bodyPr/>
          <a:lstStyle/>
          <a:p>
            <a:pPr eaLnBrk="1" hangingPunct="1"/>
            <a:r>
              <a:rPr lang="de-DE" smtClean="0"/>
              <a:t>The registration process</a:t>
            </a:r>
            <a:endParaRPr lang="en-US" smtClean="0"/>
          </a:p>
        </p:txBody>
      </p:sp>
      <p:graphicFrame>
        <p:nvGraphicFramePr>
          <p:cNvPr id="170066" name="Group 82"/>
          <p:cNvGraphicFramePr>
            <a:graphicFrameLocks noGrp="1"/>
          </p:cNvGraphicFramePr>
          <p:nvPr>
            <p:ph sz="half" idx="1"/>
          </p:nvPr>
        </p:nvGraphicFramePr>
        <p:xfrm>
          <a:off x="574675" y="2019300"/>
          <a:ext cx="2197100" cy="4367213"/>
        </p:xfrm>
        <a:graphic>
          <a:graphicData uri="http://schemas.openxmlformats.org/drawingml/2006/table">
            <a:tbl>
              <a:tblPr/>
              <a:tblGrid>
                <a:gridCol w="2197100"/>
              </a:tblGrid>
              <a:tr h="330200">
                <a:tc>
                  <a:txBody>
                    <a:bodyPr/>
                    <a:lstStyle/>
                    <a:p>
                      <a:pPr marL="0" marR="0" lvl="0" indent="0" algn="l" defTabSz="914400" rtl="0" eaLnBrk="1" fontAlgn="base" latinLnBrk="0" hangingPunct="1">
                        <a:lnSpc>
                          <a:spcPct val="100000"/>
                        </a:lnSpc>
                        <a:spcBef>
                          <a:spcPct val="25000"/>
                        </a:spcBef>
                        <a:spcAft>
                          <a:spcPct val="0"/>
                        </a:spcAft>
                        <a:buClr>
                          <a:srgbClr val="A50E29"/>
                        </a:buClr>
                        <a:buSzTx/>
                        <a:buFont typeface="Arial" charset="0"/>
                        <a:buNone/>
                        <a:tabLst/>
                      </a:pPr>
                      <a:r>
                        <a:rPr kumimoji="0" lang="en-GB" sz="1600" b="1" i="0" u="none" strike="noStrike" cap="none" normalizeH="0" baseline="0">
                          <a:ln>
                            <a:noFill/>
                          </a:ln>
                          <a:solidFill>
                            <a:srgbClr val="A50E29"/>
                          </a:solidFill>
                          <a:effectLst/>
                          <a:latin typeface="Arial" charset="0"/>
                          <a:ea typeface="ＭＳ Ｐゴシック" charset="0"/>
                        </a:rPr>
                        <a:t>Current WEEE</a:t>
                      </a:r>
                    </a:p>
                  </a:txBody>
                  <a:tcPr marL="0" marR="0" marT="0" marB="0" horzOverflow="overflow">
                    <a:lnL cap="flat">
                      <a:noFill/>
                    </a:lnL>
                    <a:lnR w="28575"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5000"/>
                        </a:spcBef>
                        <a:spcAft>
                          <a:spcPct val="0"/>
                        </a:spcAft>
                        <a:buClr>
                          <a:srgbClr val="A50E29"/>
                        </a:buClr>
                        <a:buSzTx/>
                        <a:buFont typeface="Arial" charset="0"/>
                        <a:buNone/>
                        <a:tabLst/>
                      </a:pPr>
                      <a:r>
                        <a:rPr kumimoji="0" lang="en-GB" sz="1400" b="1" i="0" u="none" strike="noStrike" cap="none" normalizeH="0" baseline="0">
                          <a:ln>
                            <a:noFill/>
                          </a:ln>
                          <a:solidFill>
                            <a:srgbClr val="404143"/>
                          </a:solidFill>
                          <a:effectLst/>
                          <a:latin typeface="Arial" charset="0"/>
                          <a:ea typeface="ＭＳ Ｐゴシック" charset="0"/>
                        </a:rPr>
                        <a:t>National schemes </a:t>
                      </a:r>
                    </a:p>
                    <a:p>
                      <a:pPr marL="0" marR="0" lvl="0" indent="0" algn="l" defTabSz="914400" rtl="0" eaLnBrk="1" fontAlgn="base" latinLnBrk="0" hangingPunct="1">
                        <a:lnSpc>
                          <a:spcPct val="100000"/>
                        </a:lnSpc>
                        <a:spcBef>
                          <a:spcPct val="25000"/>
                        </a:spcBef>
                        <a:spcAft>
                          <a:spcPct val="0"/>
                        </a:spcAft>
                        <a:buClr>
                          <a:srgbClr val="A50E29"/>
                        </a:buClr>
                        <a:buSzTx/>
                        <a:buFontTx/>
                        <a:buChar char="•"/>
                        <a:tabLst/>
                      </a:pPr>
                      <a:r>
                        <a:rPr kumimoji="0" lang="en-GB" sz="1400" b="0" i="0" u="none" strike="noStrike" cap="none" normalizeH="0" baseline="0">
                          <a:ln>
                            <a:noFill/>
                          </a:ln>
                          <a:solidFill>
                            <a:srgbClr val="404143"/>
                          </a:solidFill>
                          <a:effectLst/>
                          <a:latin typeface="Arial" charset="0"/>
                          <a:ea typeface="ＭＳ Ｐゴシック" charset="0"/>
                        </a:rPr>
                        <a:t> Member States have implemented different registration requirements and processes</a:t>
                      </a:r>
                    </a:p>
                    <a:p>
                      <a:pPr marL="0" marR="0" lvl="0" indent="0" algn="l" defTabSz="914400" rtl="0" eaLnBrk="1" fontAlgn="base" latinLnBrk="0" hangingPunct="1">
                        <a:lnSpc>
                          <a:spcPct val="100000"/>
                        </a:lnSpc>
                        <a:spcBef>
                          <a:spcPct val="25000"/>
                        </a:spcBef>
                        <a:spcAft>
                          <a:spcPct val="0"/>
                        </a:spcAft>
                        <a:buClr>
                          <a:srgbClr val="A50E29"/>
                        </a:buClr>
                        <a:buSzTx/>
                        <a:buFontTx/>
                        <a:buChar char="•"/>
                        <a:tabLst/>
                      </a:pPr>
                      <a:r>
                        <a:rPr kumimoji="0" lang="en-GB" sz="1400" b="0" i="0" u="none" strike="noStrike" cap="none" normalizeH="0" baseline="0">
                          <a:ln>
                            <a:noFill/>
                          </a:ln>
                          <a:solidFill>
                            <a:srgbClr val="404143"/>
                          </a:solidFill>
                          <a:effectLst/>
                          <a:latin typeface="Arial" charset="0"/>
                          <a:ea typeface="ＭＳ Ｐゴシック" charset="0"/>
                        </a:rPr>
                        <a:t> Member States have different information and reporting requirements </a:t>
                      </a:r>
                    </a:p>
                    <a:p>
                      <a:pPr marL="0" marR="0" lvl="0" indent="0" algn="l" defTabSz="914400" rtl="0" eaLnBrk="1" fontAlgn="base" latinLnBrk="0" hangingPunct="1">
                        <a:lnSpc>
                          <a:spcPct val="100000"/>
                        </a:lnSpc>
                        <a:spcBef>
                          <a:spcPct val="25000"/>
                        </a:spcBef>
                        <a:spcAft>
                          <a:spcPct val="0"/>
                        </a:spcAft>
                        <a:buClr>
                          <a:srgbClr val="A50E29"/>
                        </a:buClr>
                        <a:buSzTx/>
                        <a:buFontTx/>
                        <a:buChar char="•"/>
                        <a:tabLst/>
                      </a:pPr>
                      <a:r>
                        <a:rPr kumimoji="0" lang="en-GB" sz="1400" b="0" i="0" u="none" strike="noStrike" cap="none" normalizeH="0" baseline="0">
                          <a:ln>
                            <a:noFill/>
                          </a:ln>
                          <a:solidFill>
                            <a:srgbClr val="404143"/>
                          </a:solidFill>
                          <a:effectLst/>
                          <a:latin typeface="Arial" charset="0"/>
                          <a:ea typeface="ＭＳ Ｐゴシック" charset="0"/>
                        </a:rPr>
                        <a:t> Administrative complexities for registrants</a:t>
                      </a:r>
                    </a:p>
                  </a:txBody>
                  <a:tcPr marL="0" marR="0" marT="0" marB="0" horzOverflow="overflow">
                    <a:lnL cap="flat">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43075">
                <a:tc>
                  <a:txBody>
                    <a:bodyPr/>
                    <a:lstStyle/>
                    <a:p>
                      <a:pPr marL="0" marR="0" lvl="0" indent="0" algn="l" defTabSz="914400" rtl="0" eaLnBrk="1" fontAlgn="base" latinLnBrk="0" hangingPunct="1">
                        <a:lnSpc>
                          <a:spcPct val="100000"/>
                        </a:lnSpc>
                        <a:spcBef>
                          <a:spcPct val="25000"/>
                        </a:spcBef>
                        <a:spcAft>
                          <a:spcPct val="0"/>
                        </a:spcAft>
                        <a:buClr>
                          <a:srgbClr val="A50E29"/>
                        </a:buClr>
                        <a:buSzTx/>
                        <a:buFont typeface="Arial" charset="0"/>
                        <a:buNone/>
                        <a:tabLst/>
                      </a:pPr>
                      <a:endParaRPr kumimoji="0" lang="en-GB" sz="1400" b="0" i="0" u="none" strike="noStrike" cap="none" normalizeH="0" baseline="0">
                        <a:ln>
                          <a:noFill/>
                        </a:ln>
                        <a:solidFill>
                          <a:srgbClr val="404143"/>
                        </a:solidFill>
                        <a:effectLst/>
                        <a:latin typeface="Arial" charset="0"/>
                        <a:ea typeface="ＭＳ Ｐゴシック" charset="0"/>
                      </a:endParaRPr>
                    </a:p>
                  </a:txBody>
                  <a:tcPr marL="0" marR="0" marT="0" marB="0" horzOverflow="overflow">
                    <a:lnL cap="flat">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0055" name="Group 71"/>
          <p:cNvGraphicFramePr>
            <a:graphicFrameLocks noGrp="1"/>
          </p:cNvGraphicFramePr>
          <p:nvPr>
            <p:ph sz="quarter" idx="2"/>
          </p:nvPr>
        </p:nvGraphicFramePr>
        <p:xfrm>
          <a:off x="2916238" y="2008188"/>
          <a:ext cx="2519362" cy="4373562"/>
        </p:xfrm>
        <a:graphic>
          <a:graphicData uri="http://schemas.openxmlformats.org/drawingml/2006/table">
            <a:tbl>
              <a:tblPr/>
              <a:tblGrid>
                <a:gridCol w="2519362"/>
              </a:tblGrid>
              <a:tr h="352425">
                <a:tc>
                  <a:txBody>
                    <a:bodyPr/>
                    <a:lstStyle/>
                    <a:p>
                      <a:pPr marL="0" marR="0" lvl="0" indent="0" algn="l" defTabSz="914400" rtl="0" eaLnBrk="1" fontAlgn="base" latinLnBrk="0" hangingPunct="1">
                        <a:lnSpc>
                          <a:spcPct val="100000"/>
                        </a:lnSpc>
                        <a:spcBef>
                          <a:spcPct val="25000"/>
                        </a:spcBef>
                        <a:spcAft>
                          <a:spcPct val="0"/>
                        </a:spcAft>
                        <a:buClr>
                          <a:srgbClr val="A50E29"/>
                        </a:buClr>
                        <a:buSzTx/>
                        <a:buFont typeface="Arial" charset="0"/>
                        <a:buNone/>
                        <a:tabLst/>
                      </a:pPr>
                      <a:r>
                        <a:rPr kumimoji="0" lang="en-US" sz="1600" b="1" i="0" u="none" strike="noStrike" cap="none" normalizeH="0" baseline="0">
                          <a:ln>
                            <a:noFill/>
                          </a:ln>
                          <a:solidFill>
                            <a:schemeClr val="accent1"/>
                          </a:solidFill>
                          <a:effectLst/>
                          <a:latin typeface="Arial" charset="0"/>
                          <a:ea typeface="ＭＳ Ｐゴシック" charset="0"/>
                        </a:rPr>
                        <a:t>Proposed for the recast</a:t>
                      </a:r>
                      <a:endParaRPr kumimoji="0" lang="en-GB" sz="1600" b="1" i="0" u="none" strike="noStrike" cap="none" normalizeH="0" baseline="0">
                        <a:ln>
                          <a:noFill/>
                        </a:ln>
                        <a:solidFill>
                          <a:schemeClr val="accent1"/>
                        </a:solidFill>
                        <a:effectLst/>
                        <a:latin typeface="Arial" charset="0"/>
                        <a:ea typeface="ＭＳ Ｐゴシック" charset="0"/>
                      </a:endParaRPr>
                    </a:p>
                  </a:txBody>
                  <a:tcPr marL="0" marR="0"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4021138">
                <a:tc>
                  <a:txBody>
                    <a:bodyPr/>
                    <a:lstStyle/>
                    <a:p>
                      <a:pPr marL="0" marR="0" lvl="0" indent="0" algn="l" defTabSz="914400" rtl="0" eaLnBrk="1" fontAlgn="base" latinLnBrk="0" hangingPunct="1">
                        <a:lnSpc>
                          <a:spcPct val="100000"/>
                        </a:lnSpc>
                        <a:spcBef>
                          <a:spcPct val="25000"/>
                        </a:spcBef>
                        <a:spcAft>
                          <a:spcPct val="0"/>
                        </a:spcAft>
                        <a:buClr>
                          <a:srgbClr val="A50E29"/>
                        </a:buClr>
                        <a:buSzTx/>
                        <a:buFontTx/>
                        <a:buNone/>
                        <a:tabLst/>
                      </a:pPr>
                      <a:r>
                        <a:rPr kumimoji="0" lang="en-US" sz="1400" b="1" i="0" u="none" strike="noStrike" cap="none" normalizeH="0" baseline="0">
                          <a:ln>
                            <a:noFill/>
                          </a:ln>
                          <a:solidFill>
                            <a:schemeClr val="tx1"/>
                          </a:solidFill>
                          <a:effectLst/>
                          <a:latin typeface="Arial" charset="0"/>
                          <a:ea typeface="ＭＳ Ｐゴシック" charset="0"/>
                        </a:rPr>
                        <a:t>Central EU register</a:t>
                      </a:r>
                    </a:p>
                    <a:p>
                      <a:pPr marL="0" marR="0" lvl="0" indent="0" algn="l" defTabSz="914400" rtl="0" eaLnBrk="1" fontAlgn="base" latinLnBrk="0" hangingPunct="1">
                        <a:lnSpc>
                          <a:spcPct val="100000"/>
                        </a:lnSpc>
                        <a:spcBef>
                          <a:spcPct val="25000"/>
                        </a:spcBef>
                        <a:spcAft>
                          <a:spcPct val="0"/>
                        </a:spcAft>
                        <a:buClr>
                          <a:srgbClr val="A50E29"/>
                        </a:buClr>
                        <a:buSzTx/>
                        <a:buFontTx/>
                        <a:buChar char="•"/>
                        <a:tabLst/>
                      </a:pPr>
                      <a:r>
                        <a:rPr kumimoji="0" lang="en-US" sz="1400" b="0" i="0" u="none" strike="noStrike" cap="none" normalizeH="0" baseline="0">
                          <a:ln>
                            <a:noFill/>
                          </a:ln>
                          <a:solidFill>
                            <a:srgbClr val="404143"/>
                          </a:solidFill>
                          <a:effectLst/>
                          <a:latin typeface="Arial" charset="0"/>
                          <a:ea typeface="ＭＳ Ｐゴシック" charset="0"/>
                        </a:rPr>
                        <a:t> Inter-operational registers</a:t>
                      </a:r>
                    </a:p>
                    <a:p>
                      <a:pPr marL="0" marR="0" lvl="0" indent="0" algn="l" defTabSz="914400" rtl="0" eaLnBrk="1" fontAlgn="base" latinLnBrk="0" hangingPunct="1">
                        <a:lnSpc>
                          <a:spcPct val="100000"/>
                        </a:lnSpc>
                        <a:spcBef>
                          <a:spcPct val="25000"/>
                        </a:spcBef>
                        <a:spcAft>
                          <a:spcPct val="0"/>
                        </a:spcAft>
                        <a:buClr>
                          <a:srgbClr val="A50E29"/>
                        </a:buClr>
                        <a:buSzTx/>
                        <a:buFontTx/>
                        <a:buChar char="•"/>
                        <a:tabLst/>
                      </a:pPr>
                      <a:r>
                        <a:rPr kumimoji="0" lang="en-US" sz="1400" b="0" i="0" u="none" strike="noStrike" cap="none" normalizeH="0" baseline="0">
                          <a:ln>
                            <a:noFill/>
                          </a:ln>
                          <a:solidFill>
                            <a:srgbClr val="404143"/>
                          </a:solidFill>
                          <a:effectLst/>
                          <a:latin typeface="Arial" charset="0"/>
                          <a:ea typeface="ＭＳ Ｐゴシック" charset="0"/>
                        </a:rPr>
                        <a:t> Producers to register in one Member State for all their activities in the EU</a:t>
                      </a:r>
                      <a:endParaRPr kumimoji="0" lang="en-GB" sz="1400" b="0" i="0" u="none" strike="noStrike" cap="none" normalizeH="0" baseline="0">
                        <a:ln>
                          <a:noFill/>
                        </a:ln>
                        <a:solidFill>
                          <a:srgbClr val="404143"/>
                        </a:solidFill>
                        <a:effectLst/>
                        <a:latin typeface="Arial" charset="0"/>
                        <a:ea typeface="ＭＳ Ｐゴシック" charset="0"/>
                      </a:endParaRPr>
                    </a:p>
                  </a:txBody>
                  <a:tcPr marL="0" marR="0"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0065" name="Group 81"/>
          <p:cNvGraphicFramePr>
            <a:graphicFrameLocks noGrp="1"/>
          </p:cNvGraphicFramePr>
          <p:nvPr>
            <p:ph sz="quarter" idx="3"/>
          </p:nvPr>
        </p:nvGraphicFramePr>
        <p:xfrm>
          <a:off x="5580063" y="1989138"/>
          <a:ext cx="2879725" cy="4392612"/>
        </p:xfrm>
        <a:graphic>
          <a:graphicData uri="http://schemas.openxmlformats.org/drawingml/2006/table">
            <a:tbl>
              <a:tblPr/>
              <a:tblGrid>
                <a:gridCol w="2879725"/>
              </a:tblGrid>
              <a:tr h="382588">
                <a:tc>
                  <a:txBody>
                    <a:bodyPr/>
                    <a:lstStyle/>
                    <a:p>
                      <a:pPr marL="0" marR="0" lvl="0" indent="0" algn="l" defTabSz="914400" rtl="0" eaLnBrk="1" fontAlgn="base" latinLnBrk="0" hangingPunct="1">
                        <a:lnSpc>
                          <a:spcPct val="100000"/>
                        </a:lnSpc>
                        <a:spcBef>
                          <a:spcPct val="25000"/>
                        </a:spcBef>
                        <a:spcAft>
                          <a:spcPct val="0"/>
                        </a:spcAft>
                        <a:buClr>
                          <a:srgbClr val="A50E29"/>
                        </a:buClr>
                        <a:buSzTx/>
                        <a:buFont typeface="Arial" charset="0"/>
                        <a:buNone/>
                        <a:tabLst/>
                      </a:pPr>
                      <a:r>
                        <a:rPr kumimoji="0" lang="en-GB" sz="1600" b="1" i="0" u="none" strike="noStrike" cap="none" normalizeH="0" baseline="0">
                          <a:ln>
                            <a:noFill/>
                          </a:ln>
                          <a:solidFill>
                            <a:srgbClr val="A50E29"/>
                          </a:solidFill>
                          <a:effectLst/>
                          <a:latin typeface="Arial" charset="0"/>
                          <a:ea typeface="ＭＳ Ｐゴシック" charset="0"/>
                        </a:rPr>
                        <a:t>Adopted in recast WEEE</a:t>
                      </a:r>
                    </a:p>
                  </a:txBody>
                  <a:tcPr marL="0" marR="0" marT="0" marB="0" horzOverflow="overflow">
                    <a:lnL w="28575"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4010025">
                <a:tc>
                  <a:txBody>
                    <a:bodyPr/>
                    <a:lstStyle/>
                    <a:p>
                      <a:pPr marL="0" marR="0" lvl="0" indent="0" algn="l" defTabSz="914400" rtl="0" eaLnBrk="1" fontAlgn="base" latinLnBrk="0" hangingPunct="1">
                        <a:lnSpc>
                          <a:spcPct val="100000"/>
                        </a:lnSpc>
                        <a:spcBef>
                          <a:spcPct val="25000"/>
                        </a:spcBef>
                        <a:spcAft>
                          <a:spcPct val="0"/>
                        </a:spcAft>
                        <a:buClr>
                          <a:srgbClr val="A50E29"/>
                        </a:buClr>
                        <a:buSzTx/>
                        <a:buFont typeface="Arial" charset="0"/>
                        <a:buNone/>
                        <a:tabLst/>
                      </a:pPr>
                      <a:r>
                        <a:rPr kumimoji="0" lang="en-GB" sz="1400" b="1" i="0" u="none" strike="noStrike" cap="none" normalizeH="0" baseline="0">
                          <a:ln>
                            <a:noFill/>
                          </a:ln>
                          <a:solidFill>
                            <a:schemeClr val="folHlink"/>
                          </a:solidFill>
                          <a:effectLst/>
                          <a:latin typeface="Arial" charset="0"/>
                          <a:ea typeface="ＭＳ Ｐゴシック" charset="0"/>
                        </a:rPr>
                        <a:t>National registers of producers</a:t>
                      </a:r>
                      <a:r>
                        <a:rPr kumimoji="0" lang="en-GB" sz="1400" b="0" i="0" u="none" strike="noStrike" cap="none" normalizeH="0" baseline="0">
                          <a:ln>
                            <a:noFill/>
                          </a:ln>
                          <a:solidFill>
                            <a:schemeClr val="folHlink"/>
                          </a:solidFill>
                          <a:effectLst/>
                          <a:latin typeface="Arial" charset="0"/>
                          <a:ea typeface="ＭＳ Ｐゴシック" charset="0"/>
                        </a:rPr>
                        <a:t> </a:t>
                      </a:r>
                    </a:p>
                    <a:p>
                      <a:pPr marL="0" marR="0" lvl="0" indent="0" algn="l" defTabSz="914400" rtl="0" eaLnBrk="1" fontAlgn="base" latinLnBrk="0" hangingPunct="1">
                        <a:lnSpc>
                          <a:spcPct val="100000"/>
                        </a:lnSpc>
                        <a:spcBef>
                          <a:spcPct val="25000"/>
                        </a:spcBef>
                        <a:spcAft>
                          <a:spcPct val="0"/>
                        </a:spcAft>
                        <a:buClr>
                          <a:srgbClr val="A50E29"/>
                        </a:buClr>
                        <a:buSzTx/>
                        <a:buFontTx/>
                        <a:buChar char="•"/>
                        <a:tabLst/>
                      </a:pPr>
                      <a:r>
                        <a:rPr kumimoji="0" lang="en-GB" sz="1400" b="0" i="0" u="none" strike="noStrike" cap="none" normalizeH="0" baseline="0">
                          <a:ln>
                            <a:noFill/>
                          </a:ln>
                          <a:solidFill>
                            <a:schemeClr val="folHlink"/>
                          </a:solidFill>
                          <a:effectLst/>
                          <a:latin typeface="Arial" charset="0"/>
                          <a:ea typeface="ＭＳ Ｐゴシック" charset="0"/>
                        </a:rPr>
                        <a:t> No centralised register, i.e. separate registrations still necessary in each Member State</a:t>
                      </a:r>
                    </a:p>
                    <a:p>
                      <a:pPr marL="0" marR="0" lvl="0" indent="0" algn="l" defTabSz="914400" rtl="0" eaLnBrk="1" fontAlgn="base" latinLnBrk="0" hangingPunct="1">
                        <a:lnSpc>
                          <a:spcPct val="100000"/>
                        </a:lnSpc>
                        <a:spcBef>
                          <a:spcPct val="25000"/>
                        </a:spcBef>
                        <a:spcAft>
                          <a:spcPct val="0"/>
                        </a:spcAft>
                        <a:buClr>
                          <a:srgbClr val="A50E29"/>
                        </a:buClr>
                        <a:buSzTx/>
                        <a:buFontTx/>
                        <a:buChar char="•"/>
                        <a:tabLst/>
                      </a:pPr>
                      <a:r>
                        <a:rPr kumimoji="0" lang="en-GB" sz="1400" b="0" i="0" u="none" strike="noStrike" cap="none" normalizeH="0" baseline="0">
                          <a:ln>
                            <a:noFill/>
                          </a:ln>
                          <a:solidFill>
                            <a:schemeClr val="folHlink"/>
                          </a:solidFill>
                          <a:effectLst/>
                          <a:latin typeface="Arial" charset="0"/>
                          <a:ea typeface="ＭＳ Ｐゴシック" charset="0"/>
                        </a:rPr>
                        <a:t> Each Member State to provide an online registration facility</a:t>
                      </a:r>
                    </a:p>
                    <a:p>
                      <a:pPr marL="0" marR="0" lvl="0" indent="0" algn="l" defTabSz="914400" rtl="0" eaLnBrk="1" fontAlgn="base" latinLnBrk="0" hangingPunct="1">
                        <a:lnSpc>
                          <a:spcPct val="100000"/>
                        </a:lnSpc>
                        <a:spcBef>
                          <a:spcPct val="25000"/>
                        </a:spcBef>
                        <a:spcAft>
                          <a:spcPct val="0"/>
                        </a:spcAft>
                        <a:buClr>
                          <a:srgbClr val="A50E29"/>
                        </a:buClr>
                        <a:buSzTx/>
                        <a:buFontTx/>
                        <a:buChar char="•"/>
                        <a:tabLst/>
                      </a:pPr>
                      <a:r>
                        <a:rPr kumimoji="0" lang="en-GB" sz="1400" b="0" i="0" u="none" strike="noStrike" cap="none" normalizeH="0" baseline="0">
                          <a:ln>
                            <a:noFill/>
                          </a:ln>
                          <a:solidFill>
                            <a:schemeClr val="folHlink"/>
                          </a:solidFill>
                          <a:effectLst/>
                          <a:latin typeface="Arial" charset="0"/>
                          <a:ea typeface="ＭＳ Ｐゴシック" charset="0"/>
                        </a:rPr>
                        <a:t> Information requirements set out in Annex X (i.e. greater consistency)</a:t>
                      </a:r>
                    </a:p>
                    <a:p>
                      <a:pPr marL="0" marR="0" lvl="0" indent="0" algn="l" defTabSz="914400" rtl="0" eaLnBrk="1" fontAlgn="base" latinLnBrk="0" hangingPunct="1">
                        <a:lnSpc>
                          <a:spcPct val="100000"/>
                        </a:lnSpc>
                        <a:spcBef>
                          <a:spcPct val="25000"/>
                        </a:spcBef>
                        <a:spcAft>
                          <a:spcPct val="0"/>
                        </a:spcAft>
                        <a:buClr>
                          <a:srgbClr val="A50E29"/>
                        </a:buClr>
                        <a:buSzTx/>
                        <a:buFontTx/>
                        <a:buChar char="•"/>
                        <a:tabLst/>
                      </a:pPr>
                      <a:r>
                        <a:rPr kumimoji="0" lang="en-GB" sz="1400" b="0" i="0" u="none" strike="noStrike" cap="none" normalizeH="0" baseline="0">
                          <a:ln>
                            <a:noFill/>
                          </a:ln>
                          <a:solidFill>
                            <a:schemeClr val="folHlink"/>
                          </a:solidFill>
                          <a:effectLst/>
                          <a:latin typeface="Arial" charset="0"/>
                          <a:ea typeface="ＭＳ Ｐゴシック" charset="0"/>
                        </a:rPr>
                        <a:t> National registers to provide links to other national registers</a:t>
                      </a:r>
                    </a:p>
                    <a:p>
                      <a:pPr marL="0" marR="0" lvl="0" indent="0" algn="l" defTabSz="914400" rtl="0" eaLnBrk="1" fontAlgn="base" latinLnBrk="0" hangingPunct="1">
                        <a:lnSpc>
                          <a:spcPct val="100000"/>
                        </a:lnSpc>
                        <a:spcBef>
                          <a:spcPct val="25000"/>
                        </a:spcBef>
                        <a:spcAft>
                          <a:spcPct val="0"/>
                        </a:spcAft>
                        <a:buClr>
                          <a:srgbClr val="A50E29"/>
                        </a:buClr>
                        <a:buSzTx/>
                        <a:buFontTx/>
                        <a:buChar char="•"/>
                        <a:tabLst/>
                      </a:pPr>
                      <a:r>
                        <a:rPr kumimoji="0" lang="en-GB" sz="1400" b="0" i="0" u="none" strike="noStrike" cap="none" normalizeH="0" baseline="0">
                          <a:ln>
                            <a:noFill/>
                          </a:ln>
                          <a:solidFill>
                            <a:schemeClr val="folHlink"/>
                          </a:solidFill>
                          <a:effectLst/>
                          <a:latin typeface="Arial" charset="0"/>
                          <a:ea typeface="ＭＳ Ｐゴシック" charset="0"/>
                        </a:rPr>
                        <a:t>Commission to establish format for registration and reporting and frequency of reporting to the register</a:t>
                      </a:r>
                    </a:p>
                    <a:p>
                      <a:pPr marL="0" marR="0" lvl="0" indent="0" algn="l" defTabSz="914400" rtl="0" eaLnBrk="1" fontAlgn="base" latinLnBrk="0" hangingPunct="1">
                        <a:lnSpc>
                          <a:spcPct val="100000"/>
                        </a:lnSpc>
                        <a:spcBef>
                          <a:spcPct val="25000"/>
                        </a:spcBef>
                        <a:spcAft>
                          <a:spcPct val="0"/>
                        </a:spcAft>
                        <a:buClr>
                          <a:srgbClr val="A50E29"/>
                        </a:buClr>
                        <a:buSzTx/>
                        <a:buFontTx/>
                        <a:buNone/>
                        <a:tabLst/>
                      </a:pPr>
                      <a:endParaRPr kumimoji="0" lang="en-GB" sz="1400" b="0" i="0" u="none" strike="noStrike" cap="none" normalizeH="0" baseline="0">
                        <a:ln>
                          <a:noFill/>
                        </a:ln>
                        <a:solidFill>
                          <a:srgbClr val="404143"/>
                        </a:solidFill>
                        <a:effectLst/>
                        <a:latin typeface="Arial" charset="0"/>
                        <a:ea typeface="ＭＳ Ｐゴシック" charset="0"/>
                      </a:endParaRPr>
                    </a:p>
                  </a:txBody>
                  <a:tcPr marL="0" marR="0" marT="0" marB="0" horzOverflow="overflow">
                    <a:lnL w="28575"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1" name="Footer Placeholder 3"/>
          <p:cNvSpPr>
            <a:spLocks noGrp="1"/>
          </p:cNvSpPr>
          <p:nvPr>
            <p:ph type="ftr" sz="quarter" idx="10"/>
          </p:nvPr>
        </p:nvSpPr>
        <p:spPr>
          <a:noFill/>
          <a:ln>
            <a:miter lim="800000"/>
            <a:headEnd/>
            <a:tailEnd/>
          </a:ln>
        </p:spPr>
        <p:txBody>
          <a:bodyPr/>
          <a:lstStyle/>
          <a:p>
            <a:r>
              <a:rPr lang="en-US" smtClean="0">
                <a:ea typeface="ＭＳ Ｐゴシック" pitchFamily="34" charset="-128"/>
              </a:rPr>
              <a:t>					</a:t>
            </a:r>
          </a:p>
        </p:txBody>
      </p:sp>
      <p:sp>
        <p:nvSpPr>
          <p:cNvPr id="66562" name="Slide Number Placeholder 4"/>
          <p:cNvSpPr>
            <a:spLocks noGrp="1"/>
          </p:cNvSpPr>
          <p:nvPr>
            <p:ph type="sldNum" sz="quarter" idx="11"/>
          </p:nvPr>
        </p:nvSpPr>
        <p:spPr>
          <a:noFill/>
          <a:ln>
            <a:miter lim="800000"/>
            <a:headEnd/>
            <a:tailEnd/>
          </a:ln>
        </p:spPr>
        <p:txBody>
          <a:bodyPr/>
          <a:lstStyle/>
          <a:p>
            <a:fld id="{1E36055A-F9DD-4E8B-8679-F36550501D45}" type="slidenum">
              <a:rPr lang="en-US" smtClean="0">
                <a:ea typeface="ＭＳ Ｐゴシック" pitchFamily="34" charset="-128"/>
              </a:rPr>
              <a:pPr/>
              <a:t>27</a:t>
            </a:fld>
            <a:endParaRPr lang="en-US" smtClean="0">
              <a:ea typeface="ＭＳ Ｐゴシック" pitchFamily="34" charset="-128"/>
            </a:endParaRPr>
          </a:p>
        </p:txBody>
      </p:sp>
      <p:sp>
        <p:nvSpPr>
          <p:cNvPr id="66563" name="Rectangle 2"/>
          <p:cNvSpPr>
            <a:spLocks noGrp="1" noChangeArrowheads="1"/>
          </p:cNvSpPr>
          <p:nvPr>
            <p:ph type="title"/>
          </p:nvPr>
        </p:nvSpPr>
        <p:spPr/>
        <p:txBody>
          <a:bodyPr/>
          <a:lstStyle/>
          <a:p>
            <a:pPr eaLnBrk="1" hangingPunct="1"/>
            <a:r>
              <a:rPr lang="en-GB" smtClean="0"/>
              <a:t>Who must register? – Producers and ARs</a:t>
            </a:r>
            <a:endParaRPr lang="en-US" smtClean="0"/>
          </a:p>
        </p:txBody>
      </p:sp>
      <p:sp>
        <p:nvSpPr>
          <p:cNvPr id="66564" name="Rectangle 3"/>
          <p:cNvSpPr>
            <a:spLocks noGrp="1" noChangeArrowheads="1"/>
          </p:cNvSpPr>
          <p:nvPr>
            <p:ph type="body" idx="1"/>
          </p:nvPr>
        </p:nvSpPr>
        <p:spPr/>
        <p:txBody>
          <a:bodyPr/>
          <a:lstStyle/>
          <a:p>
            <a:pPr marL="288925" indent="-288925" eaLnBrk="1" hangingPunct="1">
              <a:lnSpc>
                <a:spcPct val="80000"/>
              </a:lnSpc>
              <a:buFont typeface="Arial" charset="0"/>
              <a:buNone/>
            </a:pPr>
            <a:r>
              <a:rPr lang="en-US" sz="1400" smtClean="0"/>
              <a:t>	Producers:</a:t>
            </a:r>
          </a:p>
          <a:p>
            <a:pPr marL="288925" indent="-288925" eaLnBrk="1" hangingPunct="1">
              <a:lnSpc>
                <a:spcPct val="80000"/>
              </a:lnSpc>
              <a:buFont typeface="Arial" charset="0"/>
              <a:buNone/>
            </a:pPr>
            <a:r>
              <a:rPr lang="en-US" sz="1400" smtClean="0"/>
              <a:t>	Producers comprise </a:t>
            </a:r>
            <a:r>
              <a:rPr lang="ja-JP" altLang="en-US" sz="1400" smtClean="0"/>
              <a:t>“</a:t>
            </a:r>
            <a:r>
              <a:rPr lang="en-US" sz="1400" smtClean="0"/>
              <a:t>any natural or legal person who, irrespective of the selling technique used, including distance communication […]:</a:t>
            </a:r>
          </a:p>
          <a:p>
            <a:pPr marL="631825" lvl="1" indent="-288925" eaLnBrk="1" hangingPunct="1">
              <a:lnSpc>
                <a:spcPct val="80000"/>
              </a:lnSpc>
              <a:buFont typeface="Arial" charset="0"/>
              <a:buAutoNum type="romanLcPeriod"/>
            </a:pPr>
            <a:r>
              <a:rPr lang="en-US" sz="1400" smtClean="0">
                <a:solidFill>
                  <a:schemeClr val="folHlink"/>
                </a:solidFill>
              </a:rPr>
              <a:t>is established in a Member State</a:t>
            </a:r>
            <a:r>
              <a:rPr lang="en-US" sz="1400" smtClean="0"/>
              <a:t> and manufactures EEE under his own name or trademark, or has EEE designed or manufactured and markets it under his name or trademark </a:t>
            </a:r>
            <a:r>
              <a:rPr lang="en-US" sz="1400" smtClean="0">
                <a:solidFill>
                  <a:schemeClr val="folHlink"/>
                </a:solidFill>
              </a:rPr>
              <a:t>within the territory of that Member State</a:t>
            </a:r>
            <a:r>
              <a:rPr lang="en-US" sz="1400" smtClean="0"/>
              <a:t>,</a:t>
            </a:r>
          </a:p>
          <a:p>
            <a:pPr marL="631825" lvl="1" indent="-288925" eaLnBrk="1" hangingPunct="1">
              <a:lnSpc>
                <a:spcPct val="80000"/>
              </a:lnSpc>
              <a:buFont typeface="Arial" charset="0"/>
              <a:buAutoNum type="romanLcPeriod"/>
            </a:pPr>
            <a:r>
              <a:rPr lang="en-US" sz="1400" smtClean="0">
                <a:solidFill>
                  <a:schemeClr val="folHlink"/>
                </a:solidFill>
              </a:rPr>
              <a:t>is established in a Member State</a:t>
            </a:r>
            <a:r>
              <a:rPr lang="en-US" sz="1400" smtClean="0"/>
              <a:t> and resells </a:t>
            </a:r>
            <a:r>
              <a:rPr lang="en-US" sz="1400" smtClean="0">
                <a:solidFill>
                  <a:schemeClr val="folHlink"/>
                </a:solidFill>
              </a:rPr>
              <a:t>within the territory of that Member State</a:t>
            </a:r>
            <a:r>
              <a:rPr lang="en-US" sz="1400" smtClean="0"/>
              <a:t>, under his own name or trademark, equipment produced by other suppliers, a reseller not being regarded as the </a:t>
            </a:r>
            <a:r>
              <a:rPr lang="ja-JP" altLang="en-US" sz="1400" smtClean="0"/>
              <a:t>‘</a:t>
            </a:r>
            <a:r>
              <a:rPr lang="en-US" sz="1400" smtClean="0"/>
              <a:t>producer</a:t>
            </a:r>
            <a:r>
              <a:rPr lang="ja-JP" altLang="en-US" sz="1400" smtClean="0"/>
              <a:t>’</a:t>
            </a:r>
            <a:r>
              <a:rPr lang="en-US" sz="1400" smtClean="0"/>
              <a:t> if the brand or the producer appears on the equipment, as provided in point (i),</a:t>
            </a:r>
          </a:p>
          <a:p>
            <a:pPr marL="631825" lvl="1" indent="-288925" eaLnBrk="1" hangingPunct="1">
              <a:lnSpc>
                <a:spcPct val="80000"/>
              </a:lnSpc>
              <a:buFont typeface="Arial" charset="0"/>
              <a:buAutoNum type="romanLcPeriod"/>
            </a:pPr>
            <a:r>
              <a:rPr lang="en-US" sz="1400" smtClean="0">
                <a:solidFill>
                  <a:schemeClr val="folHlink"/>
                </a:solidFill>
              </a:rPr>
              <a:t>is established in a Member State</a:t>
            </a:r>
            <a:r>
              <a:rPr lang="en-US" sz="1400" smtClean="0"/>
              <a:t> and </a:t>
            </a:r>
            <a:r>
              <a:rPr lang="en-US" sz="1400" smtClean="0">
                <a:solidFill>
                  <a:schemeClr val="folHlink"/>
                </a:solidFill>
              </a:rPr>
              <a:t>places on the market of that Member State</a:t>
            </a:r>
            <a:r>
              <a:rPr lang="en-US" sz="1400" smtClean="0"/>
              <a:t>, on a professional basis, EEE from a third country or from another Member State, or</a:t>
            </a:r>
          </a:p>
          <a:p>
            <a:pPr marL="631825" lvl="1" indent="-288925" eaLnBrk="1" hangingPunct="1">
              <a:lnSpc>
                <a:spcPct val="80000"/>
              </a:lnSpc>
              <a:buFont typeface="Arial" charset="0"/>
              <a:buAutoNum type="romanLcPeriod"/>
            </a:pPr>
            <a:r>
              <a:rPr lang="en-US" sz="1400" smtClean="0">
                <a:solidFill>
                  <a:schemeClr val="folHlink"/>
                </a:solidFill>
              </a:rPr>
              <a:t>sells EEE by means of distance communication directly to private households or to users other than private households in a Member State, and is established in another Member State or in a third country.</a:t>
            </a:r>
            <a:r>
              <a:rPr lang="ja-JP" altLang="en-US" sz="1400" smtClean="0">
                <a:solidFill>
                  <a:schemeClr val="folHlink"/>
                </a:solidFill>
              </a:rPr>
              <a:t>”</a:t>
            </a:r>
            <a:endParaRPr lang="en-US" sz="1400" smtClean="0">
              <a:solidFill>
                <a:schemeClr val="folHlink"/>
              </a:solidFill>
            </a:endParaRPr>
          </a:p>
          <a:p>
            <a:pPr marL="288925" indent="-288925" eaLnBrk="1" hangingPunct="1">
              <a:lnSpc>
                <a:spcPct val="80000"/>
              </a:lnSpc>
            </a:pPr>
            <a:r>
              <a:rPr lang="ja-JP" altLang="en-US" sz="1400" smtClean="0">
                <a:solidFill>
                  <a:schemeClr val="folHlink"/>
                </a:solidFill>
              </a:rPr>
              <a:t>“’</a:t>
            </a:r>
            <a:r>
              <a:rPr lang="en-US" sz="1400" smtClean="0">
                <a:solidFill>
                  <a:schemeClr val="folHlink"/>
                </a:solidFill>
              </a:rPr>
              <a:t>placing on the market</a:t>
            </a:r>
            <a:r>
              <a:rPr lang="ja-JP" altLang="en-US" sz="1400" smtClean="0">
                <a:solidFill>
                  <a:schemeClr val="folHlink"/>
                </a:solidFill>
              </a:rPr>
              <a:t>’</a:t>
            </a:r>
            <a:r>
              <a:rPr lang="en-US" sz="1400" smtClean="0">
                <a:solidFill>
                  <a:schemeClr val="folHlink"/>
                </a:solidFill>
              </a:rPr>
              <a:t> means the first making available of a product on the market within the territory of a Member State on a professional basis</a:t>
            </a:r>
            <a:r>
              <a:rPr lang="ja-JP" altLang="en-US" sz="1400" smtClean="0">
                <a:solidFill>
                  <a:schemeClr val="folHlink"/>
                </a:solidFill>
              </a:rPr>
              <a:t>”</a:t>
            </a:r>
            <a:endParaRPr lang="en-US" sz="1400" smtClean="0">
              <a:solidFill>
                <a:schemeClr val="folHlink"/>
              </a:solidFill>
            </a:endParaRPr>
          </a:p>
          <a:p>
            <a:pPr marL="288925" indent="-288925" eaLnBrk="1" hangingPunct="1">
              <a:lnSpc>
                <a:spcPct val="80000"/>
              </a:lnSpc>
            </a:pPr>
            <a:r>
              <a:rPr lang="ja-JP" altLang="en-US" sz="1400" smtClean="0">
                <a:solidFill>
                  <a:schemeClr val="folHlink"/>
                </a:solidFill>
              </a:rPr>
              <a:t>“’</a:t>
            </a:r>
            <a:r>
              <a:rPr lang="en-US" sz="1400" smtClean="0">
                <a:solidFill>
                  <a:schemeClr val="folHlink"/>
                </a:solidFill>
              </a:rPr>
              <a:t>making available on the market</a:t>
            </a:r>
            <a:r>
              <a:rPr lang="ja-JP" altLang="en-US" sz="1400" smtClean="0">
                <a:solidFill>
                  <a:schemeClr val="folHlink"/>
                </a:solidFill>
              </a:rPr>
              <a:t>’</a:t>
            </a:r>
            <a:r>
              <a:rPr lang="en-US" sz="1400" smtClean="0">
                <a:solidFill>
                  <a:schemeClr val="folHlink"/>
                </a:solidFill>
              </a:rPr>
              <a:t> means any supply of a product for distribution, consumption or use on the market of a Member State in the course or a commercial activity, whether in return for payment or free of charge</a:t>
            </a:r>
            <a:r>
              <a:rPr lang="ja-JP" altLang="en-US" sz="1400" smtClean="0">
                <a:solidFill>
                  <a:schemeClr val="folHlink"/>
                </a:solidFill>
              </a:rPr>
              <a:t>”</a:t>
            </a:r>
            <a:endParaRPr lang="en-US" sz="1400" smtClean="0">
              <a:solidFill>
                <a:schemeClr val="folHlink"/>
              </a:solidFill>
            </a:endParaRPr>
          </a:p>
          <a:p>
            <a:pPr marL="288925" indent="-288925" eaLnBrk="1" hangingPunct="1">
              <a:lnSpc>
                <a:spcPct val="80000"/>
              </a:lnSpc>
            </a:pPr>
            <a:r>
              <a:rPr lang="en-US" sz="1400" smtClean="0">
                <a:solidFill>
                  <a:schemeClr val="folHlink"/>
                </a:solidFill>
              </a:rPr>
              <a:t>No definition for </a:t>
            </a:r>
            <a:r>
              <a:rPr lang="ja-JP" altLang="en-US" sz="1400" smtClean="0">
                <a:solidFill>
                  <a:schemeClr val="folHlink"/>
                </a:solidFill>
              </a:rPr>
              <a:t>“</a:t>
            </a:r>
            <a:r>
              <a:rPr lang="en-US" sz="1400" smtClean="0">
                <a:solidFill>
                  <a:schemeClr val="folHlink"/>
                </a:solidFill>
              </a:rPr>
              <a:t>established in a Member State</a:t>
            </a:r>
            <a:r>
              <a:rPr lang="ja-JP" altLang="en-US" sz="1400" smtClean="0">
                <a:solidFill>
                  <a:schemeClr val="folHlink"/>
                </a:solidFill>
              </a:rPr>
              <a:t>”</a:t>
            </a:r>
            <a:endParaRPr lang="en-US" sz="1400" smtClean="0">
              <a:solidFill>
                <a:schemeClr val="folHlink"/>
              </a:solidFill>
            </a:endParaRPr>
          </a:p>
          <a:p>
            <a:pPr marL="288925" indent="-288925" eaLnBrk="1" hangingPunct="1">
              <a:lnSpc>
                <a:spcPct val="80000"/>
              </a:lnSpc>
            </a:pPr>
            <a:endParaRPr lang="en-US" sz="1400"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09" name="Footer Placeholder 3"/>
          <p:cNvSpPr>
            <a:spLocks noGrp="1"/>
          </p:cNvSpPr>
          <p:nvPr>
            <p:ph type="ftr" sz="quarter" idx="10"/>
          </p:nvPr>
        </p:nvSpPr>
        <p:spPr>
          <a:noFill/>
          <a:ln>
            <a:miter lim="800000"/>
            <a:headEnd/>
            <a:tailEnd/>
          </a:ln>
        </p:spPr>
        <p:txBody>
          <a:bodyPr/>
          <a:lstStyle/>
          <a:p>
            <a:r>
              <a:rPr lang="en-US" smtClean="0">
                <a:ea typeface="ＭＳ Ｐゴシック" pitchFamily="34" charset="-128"/>
              </a:rPr>
              <a:t>					</a:t>
            </a:r>
          </a:p>
        </p:txBody>
      </p:sp>
      <p:sp>
        <p:nvSpPr>
          <p:cNvPr id="68610" name="Slide Number Placeholder 4"/>
          <p:cNvSpPr>
            <a:spLocks noGrp="1"/>
          </p:cNvSpPr>
          <p:nvPr>
            <p:ph type="sldNum" sz="quarter" idx="11"/>
          </p:nvPr>
        </p:nvSpPr>
        <p:spPr>
          <a:noFill/>
          <a:ln>
            <a:miter lim="800000"/>
            <a:headEnd/>
            <a:tailEnd/>
          </a:ln>
        </p:spPr>
        <p:txBody>
          <a:bodyPr/>
          <a:lstStyle/>
          <a:p>
            <a:fld id="{7124C2A7-0254-4911-BFD4-D2FB801B781C}" type="slidenum">
              <a:rPr lang="en-US" smtClean="0">
                <a:ea typeface="ＭＳ Ｐゴシック" pitchFamily="34" charset="-128"/>
              </a:rPr>
              <a:pPr/>
              <a:t>28</a:t>
            </a:fld>
            <a:endParaRPr lang="en-US" smtClean="0">
              <a:ea typeface="ＭＳ Ｐゴシック" pitchFamily="34" charset="-128"/>
            </a:endParaRPr>
          </a:p>
        </p:txBody>
      </p:sp>
      <p:sp>
        <p:nvSpPr>
          <p:cNvPr id="68611" name="Rectangle 2"/>
          <p:cNvSpPr>
            <a:spLocks noGrp="1" noChangeArrowheads="1"/>
          </p:cNvSpPr>
          <p:nvPr>
            <p:ph type="title"/>
          </p:nvPr>
        </p:nvSpPr>
        <p:spPr>
          <a:xfrm>
            <a:off x="395288" y="885825"/>
            <a:ext cx="8367712" cy="785813"/>
          </a:xfrm>
        </p:spPr>
        <p:txBody>
          <a:bodyPr/>
          <a:lstStyle/>
          <a:p>
            <a:pPr eaLnBrk="1" hangingPunct="1"/>
            <a:r>
              <a:rPr lang="en-GB" smtClean="0"/>
              <a:t>Authorised representatives (“ARs”)</a:t>
            </a:r>
            <a:endParaRPr lang="en-US" smtClean="0"/>
          </a:p>
        </p:txBody>
      </p:sp>
      <p:sp>
        <p:nvSpPr>
          <p:cNvPr id="68612" name="Rectangle 3"/>
          <p:cNvSpPr>
            <a:spLocks noGrp="1" noChangeArrowheads="1"/>
          </p:cNvSpPr>
          <p:nvPr>
            <p:ph type="body" idx="1"/>
          </p:nvPr>
        </p:nvSpPr>
        <p:spPr>
          <a:xfrm>
            <a:off x="395288" y="1844675"/>
            <a:ext cx="8367712" cy="4608513"/>
          </a:xfrm>
        </p:spPr>
        <p:txBody>
          <a:bodyPr/>
          <a:lstStyle/>
          <a:p>
            <a:pPr marL="288925" indent="-288925" eaLnBrk="1" hangingPunct="1">
              <a:lnSpc>
                <a:spcPct val="80000"/>
              </a:lnSpc>
              <a:buFont typeface="Arial" charset="0"/>
              <a:buNone/>
            </a:pPr>
            <a:r>
              <a:rPr lang="en-US" sz="1600" smtClean="0">
                <a:solidFill>
                  <a:schemeClr val="folHlink"/>
                </a:solidFill>
              </a:rPr>
              <a:t>Responsible for fulfilling the obligations of a producer in a particular Member State</a:t>
            </a:r>
            <a:r>
              <a:rPr lang="ja-JP" altLang="en-US" sz="1600" smtClean="0">
                <a:solidFill>
                  <a:schemeClr val="folHlink"/>
                </a:solidFill>
              </a:rPr>
              <a:t>’</a:t>
            </a:r>
            <a:r>
              <a:rPr lang="en-US" sz="1600" smtClean="0">
                <a:solidFill>
                  <a:schemeClr val="folHlink"/>
                </a:solidFill>
              </a:rPr>
              <a:t>s territory</a:t>
            </a:r>
          </a:p>
          <a:p>
            <a:pPr marL="288925" indent="-288925" eaLnBrk="1" hangingPunct="1">
              <a:lnSpc>
                <a:spcPct val="80000"/>
              </a:lnSpc>
            </a:pPr>
            <a:endParaRPr lang="en-US" sz="1600" smtClean="0">
              <a:solidFill>
                <a:schemeClr val="folHlink"/>
              </a:solidFill>
            </a:endParaRPr>
          </a:p>
          <a:p>
            <a:pPr marL="288925" indent="-288925" eaLnBrk="1" hangingPunct="1">
              <a:lnSpc>
                <a:spcPct val="80000"/>
              </a:lnSpc>
              <a:buFont typeface="Arial" charset="0"/>
              <a:buNone/>
            </a:pPr>
            <a:r>
              <a:rPr lang="en-US" sz="1600" smtClean="0"/>
              <a:t>Appointment:</a:t>
            </a:r>
          </a:p>
          <a:p>
            <a:pPr marL="288925" indent="-288925" eaLnBrk="1" hangingPunct="1">
              <a:lnSpc>
                <a:spcPct val="80000"/>
              </a:lnSpc>
            </a:pPr>
            <a:r>
              <a:rPr lang="en-US" sz="1600" smtClean="0">
                <a:solidFill>
                  <a:schemeClr val="folHlink"/>
                </a:solidFill>
              </a:rPr>
              <a:t>Producers defined in limbs (i)-(iii): A Member State must allow any producer (within limbs (i) – (iii), above) established in another Member State to appoint an authorised representative in its territory</a:t>
            </a:r>
          </a:p>
          <a:p>
            <a:pPr marL="288925" indent="-288925" eaLnBrk="1" hangingPunct="1">
              <a:lnSpc>
                <a:spcPct val="80000"/>
              </a:lnSpc>
            </a:pPr>
            <a:r>
              <a:rPr lang="en-US" sz="1600" smtClean="0">
                <a:solidFill>
                  <a:schemeClr val="folHlink"/>
                </a:solidFill>
              </a:rPr>
              <a:t>Distance sellers defined in limb (iv) above: Distance sellers must either be registered in the Member State into which they are selling. If they are not registered, the Member State where they are established must ensure that they appoint an authorised representative in the other Member State</a:t>
            </a:r>
          </a:p>
          <a:p>
            <a:pPr marL="288925" indent="-288925" eaLnBrk="1" hangingPunct="1">
              <a:lnSpc>
                <a:spcPct val="80000"/>
              </a:lnSpc>
            </a:pPr>
            <a:endParaRPr lang="en-US" sz="1600" smtClean="0"/>
          </a:p>
          <a:p>
            <a:pPr marL="288925" indent="-288925" eaLnBrk="1" hangingPunct="1">
              <a:lnSpc>
                <a:spcPct val="80000"/>
              </a:lnSpc>
            </a:pPr>
            <a:r>
              <a:rPr lang="en-US" sz="1600" smtClean="0"/>
              <a:t>Potential gap in the requirement for entities selling from non-EU countries</a:t>
            </a:r>
          </a:p>
          <a:p>
            <a:pPr marL="288925" indent="-288925" eaLnBrk="1" hangingPunct="1">
              <a:lnSpc>
                <a:spcPct val="80000"/>
              </a:lnSpc>
            </a:pPr>
            <a:r>
              <a:rPr lang="en-US" sz="1600" smtClean="0"/>
              <a:t>Instead of appointing and AR, a producer also has the option to become established in the relevant Member State and register itself there</a:t>
            </a:r>
          </a:p>
          <a:p>
            <a:pPr marL="288925" indent="-288925" eaLnBrk="1" hangingPunct="1">
              <a:lnSpc>
                <a:spcPct val="80000"/>
              </a:lnSpc>
            </a:pPr>
            <a:r>
              <a:rPr lang="en-US" sz="1600" smtClean="0"/>
              <a:t>An AR must be appointed by written mandate</a:t>
            </a:r>
          </a:p>
          <a:p>
            <a:pPr marL="288925" indent="-288925" eaLnBrk="1" hangingPunct="1">
              <a:lnSpc>
                <a:spcPct val="80000"/>
              </a:lnSpc>
            </a:pPr>
            <a:endParaRPr lang="en-US" sz="1600" smtClean="0"/>
          </a:p>
          <a:p>
            <a:pPr marL="288925" indent="-288925" eaLnBrk="1" hangingPunct="1">
              <a:lnSpc>
                <a:spcPct val="80000"/>
              </a:lnSpc>
            </a:pPr>
            <a:r>
              <a:rPr lang="en-US" sz="1600" smtClean="0"/>
              <a:t>Member States must draw up registers of </a:t>
            </a:r>
            <a:r>
              <a:rPr lang="ja-JP" altLang="en-US" sz="1600" smtClean="0"/>
              <a:t>“</a:t>
            </a:r>
            <a:r>
              <a:rPr lang="en-US" sz="1600" smtClean="0"/>
              <a:t>producers</a:t>
            </a:r>
            <a:r>
              <a:rPr lang="ja-JP" altLang="en-US" sz="1600" smtClean="0"/>
              <a:t>”</a:t>
            </a:r>
            <a:r>
              <a:rPr lang="en-US" sz="1600" smtClean="0"/>
              <a:t>, including distance sellers selling into their territory or their authorised representatives (</a:t>
            </a:r>
            <a:r>
              <a:rPr lang="ja-JP" altLang="en-US" sz="1600" smtClean="0"/>
              <a:t>“</a:t>
            </a:r>
            <a:r>
              <a:rPr lang="en-US" sz="1600" smtClean="0"/>
              <a:t>ARs</a:t>
            </a:r>
            <a:r>
              <a:rPr lang="ja-JP" altLang="en-US" sz="1600" smtClean="0"/>
              <a:t>”</a:t>
            </a:r>
            <a:r>
              <a:rPr lang="en-US" sz="1600" smtClean="0"/>
              <a:t>) and any other authorised representatives appointed in their territory</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7" name="Footer Placeholder 3"/>
          <p:cNvSpPr>
            <a:spLocks noGrp="1"/>
          </p:cNvSpPr>
          <p:nvPr>
            <p:ph type="ftr" sz="quarter" idx="10"/>
          </p:nvPr>
        </p:nvSpPr>
        <p:spPr>
          <a:noFill/>
          <a:ln>
            <a:miter lim="800000"/>
            <a:headEnd/>
            <a:tailEnd/>
          </a:ln>
        </p:spPr>
        <p:txBody>
          <a:bodyPr/>
          <a:lstStyle/>
          <a:p>
            <a:r>
              <a:rPr lang="en-US" smtClean="0">
                <a:ea typeface="ＭＳ Ｐゴシック" pitchFamily="34" charset="-128"/>
              </a:rPr>
              <a:t>					</a:t>
            </a:r>
          </a:p>
        </p:txBody>
      </p:sp>
      <p:sp>
        <p:nvSpPr>
          <p:cNvPr id="70658" name="Slide Number Placeholder 4"/>
          <p:cNvSpPr>
            <a:spLocks noGrp="1"/>
          </p:cNvSpPr>
          <p:nvPr>
            <p:ph type="sldNum" sz="quarter" idx="11"/>
          </p:nvPr>
        </p:nvSpPr>
        <p:spPr>
          <a:noFill/>
          <a:ln>
            <a:miter lim="800000"/>
            <a:headEnd/>
            <a:tailEnd/>
          </a:ln>
        </p:spPr>
        <p:txBody>
          <a:bodyPr/>
          <a:lstStyle/>
          <a:p>
            <a:fld id="{FD2EE5C6-058B-461E-B69C-2DECDAEAEED9}" type="slidenum">
              <a:rPr lang="en-US" smtClean="0">
                <a:ea typeface="ＭＳ Ｐゴシック" pitchFamily="34" charset="-128"/>
              </a:rPr>
              <a:pPr/>
              <a:t>29</a:t>
            </a:fld>
            <a:endParaRPr lang="en-US" smtClean="0">
              <a:ea typeface="ＭＳ Ｐゴシック" pitchFamily="34" charset="-128"/>
            </a:endParaRPr>
          </a:p>
        </p:txBody>
      </p:sp>
      <p:sp>
        <p:nvSpPr>
          <p:cNvPr id="70659" name="Rectangle 2"/>
          <p:cNvSpPr>
            <a:spLocks noChangeArrowheads="1"/>
          </p:cNvSpPr>
          <p:nvPr/>
        </p:nvSpPr>
        <p:spPr bwMode="auto">
          <a:xfrm>
            <a:off x="0" y="0"/>
            <a:ext cx="9144000" cy="6858000"/>
          </a:xfrm>
          <a:prstGeom prst="rect">
            <a:avLst/>
          </a:prstGeom>
          <a:solidFill>
            <a:srgbClr val="FFFFFF"/>
          </a:solidFill>
          <a:ln w="9525">
            <a:noFill/>
            <a:miter lim="800000"/>
            <a:headEnd/>
            <a:tailEnd/>
          </a:ln>
        </p:spPr>
        <p:txBody>
          <a:bodyPr wrap="none" anchor="ctr"/>
          <a:lstStyle/>
          <a:p>
            <a:pPr eaLnBrk="0" hangingPunct="0"/>
            <a:endParaRPr lang="en-GB">
              <a:solidFill>
                <a:schemeClr val="tx1"/>
              </a:solidFill>
            </a:endParaRPr>
          </a:p>
        </p:txBody>
      </p:sp>
      <p:sp>
        <p:nvSpPr>
          <p:cNvPr id="70660" name="Rectangle 3"/>
          <p:cNvSpPr>
            <a:spLocks noGrp="1" noChangeArrowheads="1"/>
          </p:cNvSpPr>
          <p:nvPr>
            <p:ph type="body" idx="1"/>
          </p:nvPr>
        </p:nvSpPr>
        <p:spPr>
          <a:xfrm>
            <a:off x="574675" y="4652963"/>
            <a:ext cx="8153400" cy="1103312"/>
          </a:xfrm>
        </p:spPr>
        <p:txBody>
          <a:bodyPr anchor="b"/>
          <a:lstStyle/>
          <a:p>
            <a:pPr eaLnBrk="1" hangingPunct="1">
              <a:buFont typeface="Arial" charset="0"/>
              <a:buNone/>
            </a:pPr>
            <a:r>
              <a:rPr lang="de-DE" sz="8000" smtClean="0">
                <a:solidFill>
                  <a:srgbClr val="7D8414"/>
                </a:solidFill>
              </a:rPr>
              <a:t>Harmonization?</a:t>
            </a:r>
            <a:endParaRPr lang="en-US" sz="8000" smtClean="0">
              <a:solidFill>
                <a:srgbClr val="7D8414"/>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Footer Placeholder 3"/>
          <p:cNvSpPr>
            <a:spLocks noGrp="1"/>
          </p:cNvSpPr>
          <p:nvPr>
            <p:ph type="ftr" sz="quarter" idx="10"/>
          </p:nvPr>
        </p:nvSpPr>
        <p:spPr>
          <a:noFill/>
          <a:ln>
            <a:miter lim="800000"/>
            <a:headEnd/>
            <a:tailEnd/>
          </a:ln>
        </p:spPr>
        <p:txBody>
          <a:bodyPr/>
          <a:lstStyle/>
          <a:p>
            <a:r>
              <a:rPr lang="en-US" smtClean="0">
                <a:ea typeface="ＭＳ Ｐゴシック" pitchFamily="34" charset="-128"/>
              </a:rPr>
              <a:t>					</a:t>
            </a:r>
          </a:p>
        </p:txBody>
      </p:sp>
      <p:sp>
        <p:nvSpPr>
          <p:cNvPr id="20482" name="Slide Number Placeholder 4"/>
          <p:cNvSpPr>
            <a:spLocks noGrp="1"/>
          </p:cNvSpPr>
          <p:nvPr>
            <p:ph type="sldNum" sz="quarter" idx="11"/>
          </p:nvPr>
        </p:nvSpPr>
        <p:spPr>
          <a:noFill/>
          <a:ln>
            <a:miter lim="800000"/>
            <a:headEnd/>
            <a:tailEnd/>
          </a:ln>
        </p:spPr>
        <p:txBody>
          <a:bodyPr/>
          <a:lstStyle/>
          <a:p>
            <a:fld id="{895CB5E3-7F61-40AC-A0D2-918629D01E80}" type="slidenum">
              <a:rPr lang="en-US" smtClean="0">
                <a:ea typeface="ＭＳ Ｐゴシック" pitchFamily="34" charset="-128"/>
              </a:rPr>
              <a:pPr/>
              <a:t>3</a:t>
            </a:fld>
            <a:endParaRPr lang="en-US" smtClean="0">
              <a:ea typeface="ＭＳ Ｐゴシック" pitchFamily="34" charset="-128"/>
            </a:endParaRPr>
          </a:p>
        </p:txBody>
      </p:sp>
      <p:sp>
        <p:nvSpPr>
          <p:cNvPr id="20483" name="Rectangle 2"/>
          <p:cNvSpPr>
            <a:spLocks noGrp="1" noChangeArrowheads="1"/>
          </p:cNvSpPr>
          <p:nvPr>
            <p:ph type="title"/>
          </p:nvPr>
        </p:nvSpPr>
        <p:spPr/>
        <p:txBody>
          <a:bodyPr/>
          <a:lstStyle/>
          <a:p>
            <a:pPr eaLnBrk="1" hangingPunct="1"/>
            <a:r>
              <a:rPr lang="de-DE" smtClean="0"/>
              <a:t>The Existing WEEE Directive 2002/95/EC</a:t>
            </a:r>
            <a:endParaRPr lang="en-US" smtClean="0"/>
          </a:p>
        </p:txBody>
      </p:sp>
      <p:sp>
        <p:nvSpPr>
          <p:cNvPr id="20484" name="Rectangle 3"/>
          <p:cNvSpPr>
            <a:spLocks noGrp="1" noChangeArrowheads="1"/>
          </p:cNvSpPr>
          <p:nvPr>
            <p:ph type="body" idx="1"/>
          </p:nvPr>
        </p:nvSpPr>
        <p:spPr/>
        <p:txBody>
          <a:bodyPr/>
          <a:lstStyle/>
          <a:p>
            <a:pPr eaLnBrk="1" hangingPunct="1"/>
            <a:r>
              <a:rPr lang="en-US" sz="2000" smtClean="0"/>
              <a:t>The WEEE Directive 2002/95/EC has been in force since February 2003.</a:t>
            </a:r>
          </a:p>
          <a:p>
            <a:pPr eaLnBrk="1" hangingPunct="1"/>
            <a:r>
              <a:rPr lang="en-US" sz="2000" smtClean="0"/>
              <a:t>Its main purpose is to prevent waste from electrical and electronic equipment.</a:t>
            </a:r>
          </a:p>
          <a:p>
            <a:pPr eaLnBrk="1" hangingPunct="1"/>
            <a:r>
              <a:rPr lang="en-US" sz="2000" smtClean="0"/>
              <a:t>This shall be achieved by collecting and recycling used e-waste.</a:t>
            </a:r>
          </a:p>
          <a:p>
            <a:pPr eaLnBrk="1" hangingPunct="1"/>
            <a:r>
              <a:rPr lang="en-US" sz="2000" smtClean="0"/>
              <a:t>The WEEE Directive introduces the requirement of national collection schemes.</a:t>
            </a:r>
          </a:p>
          <a:p>
            <a:pPr eaLnBrk="1" hangingPunct="1"/>
            <a:r>
              <a:rPr lang="en-US" sz="2000" smtClean="0"/>
              <a:t>The costs are imposed upon </a:t>
            </a:r>
            <a:r>
              <a:rPr lang="ja-JP" altLang="en-US" sz="2000" smtClean="0"/>
              <a:t>“</a:t>
            </a:r>
            <a:r>
              <a:rPr lang="en-US" sz="2000" smtClean="0"/>
              <a:t>producers</a:t>
            </a:r>
            <a:r>
              <a:rPr lang="ja-JP" altLang="en-US" sz="2000" smtClean="0"/>
              <a:t>”</a:t>
            </a:r>
            <a:r>
              <a:rPr lang="en-US" sz="2000" smtClean="0"/>
              <a:t> (i.e. who sells under his own brand or imports).</a:t>
            </a:r>
          </a:p>
          <a:p>
            <a:pPr eaLnBrk="1" hangingPunct="1"/>
            <a:r>
              <a:rPr lang="en-US" sz="2000" smtClean="0"/>
              <a:t>With regard to B2B products, </a:t>
            </a:r>
            <a:r>
              <a:rPr lang="ja-JP" altLang="en-US" sz="2000" smtClean="0"/>
              <a:t>“</a:t>
            </a:r>
            <a:r>
              <a:rPr lang="en-US" sz="2000" smtClean="0"/>
              <a:t>producers</a:t>
            </a:r>
            <a:r>
              <a:rPr lang="ja-JP" altLang="en-US" sz="2000" smtClean="0"/>
              <a:t>”</a:t>
            </a:r>
            <a:r>
              <a:rPr lang="en-US" sz="2000" smtClean="0"/>
              <a:t> and their customers may agree on a different financing.</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5" name="Footer Placeholder 3"/>
          <p:cNvSpPr>
            <a:spLocks noGrp="1"/>
          </p:cNvSpPr>
          <p:nvPr>
            <p:ph type="ftr" sz="quarter" idx="10"/>
          </p:nvPr>
        </p:nvSpPr>
        <p:spPr>
          <a:noFill/>
          <a:ln>
            <a:miter lim="800000"/>
            <a:headEnd/>
            <a:tailEnd/>
          </a:ln>
        </p:spPr>
        <p:txBody>
          <a:bodyPr/>
          <a:lstStyle/>
          <a:p>
            <a:r>
              <a:rPr lang="en-US" smtClean="0">
                <a:ea typeface="ＭＳ Ｐゴシック" pitchFamily="34" charset="-128"/>
              </a:rPr>
              <a:t>					</a:t>
            </a:r>
          </a:p>
        </p:txBody>
      </p:sp>
      <p:sp>
        <p:nvSpPr>
          <p:cNvPr id="72706" name="Slide Number Placeholder 4"/>
          <p:cNvSpPr>
            <a:spLocks noGrp="1"/>
          </p:cNvSpPr>
          <p:nvPr>
            <p:ph type="sldNum" sz="quarter" idx="11"/>
          </p:nvPr>
        </p:nvSpPr>
        <p:spPr>
          <a:noFill/>
          <a:ln>
            <a:miter lim="800000"/>
            <a:headEnd/>
            <a:tailEnd/>
          </a:ln>
        </p:spPr>
        <p:txBody>
          <a:bodyPr/>
          <a:lstStyle/>
          <a:p>
            <a:fld id="{BA3E4F27-6DD4-4DEB-ADDF-7C05651560C4}" type="slidenum">
              <a:rPr lang="en-US" smtClean="0">
                <a:ea typeface="ＭＳ Ｐゴシック" pitchFamily="34" charset="-128"/>
              </a:rPr>
              <a:pPr/>
              <a:t>30</a:t>
            </a:fld>
            <a:endParaRPr lang="en-US" smtClean="0">
              <a:ea typeface="ＭＳ Ｐゴシック" pitchFamily="34" charset="-128"/>
            </a:endParaRPr>
          </a:p>
        </p:txBody>
      </p:sp>
      <p:sp>
        <p:nvSpPr>
          <p:cNvPr id="72707" name="Rectangle 2"/>
          <p:cNvSpPr>
            <a:spLocks noGrp="1" noChangeArrowheads="1"/>
          </p:cNvSpPr>
          <p:nvPr>
            <p:ph type="title"/>
          </p:nvPr>
        </p:nvSpPr>
        <p:spPr/>
        <p:txBody>
          <a:bodyPr/>
          <a:lstStyle/>
          <a:p>
            <a:pPr eaLnBrk="1" hangingPunct="1"/>
            <a:r>
              <a:rPr lang="de-DE" smtClean="0"/>
              <a:t>No harmonization of collection schemes</a:t>
            </a:r>
            <a:endParaRPr lang="en-US" smtClean="0"/>
          </a:p>
        </p:txBody>
      </p:sp>
      <p:sp>
        <p:nvSpPr>
          <p:cNvPr id="72708" name="Rectangle 3"/>
          <p:cNvSpPr>
            <a:spLocks noGrp="1" noChangeArrowheads="1"/>
          </p:cNvSpPr>
          <p:nvPr>
            <p:ph type="body" idx="1"/>
          </p:nvPr>
        </p:nvSpPr>
        <p:spPr/>
        <p:txBody>
          <a:bodyPr/>
          <a:lstStyle/>
          <a:p>
            <a:pPr eaLnBrk="1" hangingPunct="1"/>
            <a:r>
              <a:rPr lang="en-US" smtClean="0"/>
              <a:t>The Recast will not bring changes to the current collection schemes. They differ significantly from Member State to Member State.</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3" name="Footer Placeholder 3"/>
          <p:cNvSpPr>
            <a:spLocks noGrp="1"/>
          </p:cNvSpPr>
          <p:nvPr>
            <p:ph type="ftr" sz="quarter" idx="10"/>
          </p:nvPr>
        </p:nvSpPr>
        <p:spPr>
          <a:noFill/>
          <a:ln>
            <a:miter lim="800000"/>
            <a:headEnd/>
            <a:tailEnd/>
          </a:ln>
        </p:spPr>
        <p:txBody>
          <a:bodyPr/>
          <a:lstStyle/>
          <a:p>
            <a:r>
              <a:rPr lang="en-US" smtClean="0">
                <a:ea typeface="ＭＳ Ｐゴシック" pitchFamily="34" charset="-128"/>
              </a:rPr>
              <a:t>					</a:t>
            </a:r>
          </a:p>
        </p:txBody>
      </p:sp>
      <p:sp>
        <p:nvSpPr>
          <p:cNvPr id="74754" name="Slide Number Placeholder 4"/>
          <p:cNvSpPr>
            <a:spLocks noGrp="1"/>
          </p:cNvSpPr>
          <p:nvPr>
            <p:ph type="sldNum" sz="quarter" idx="11"/>
          </p:nvPr>
        </p:nvSpPr>
        <p:spPr>
          <a:noFill/>
          <a:ln>
            <a:miter lim="800000"/>
            <a:headEnd/>
            <a:tailEnd/>
          </a:ln>
        </p:spPr>
        <p:txBody>
          <a:bodyPr/>
          <a:lstStyle/>
          <a:p>
            <a:fld id="{53F80C77-8441-44AF-8760-2A8501C9F095}" type="slidenum">
              <a:rPr lang="en-US" smtClean="0">
                <a:ea typeface="ＭＳ Ｐゴシック" pitchFamily="34" charset="-128"/>
              </a:rPr>
              <a:pPr/>
              <a:t>31</a:t>
            </a:fld>
            <a:endParaRPr lang="en-US" smtClean="0">
              <a:ea typeface="ＭＳ Ｐゴシック" pitchFamily="34" charset="-128"/>
            </a:endParaRPr>
          </a:p>
        </p:txBody>
      </p:sp>
      <p:sp>
        <p:nvSpPr>
          <p:cNvPr id="74755" name="Rectangle 2"/>
          <p:cNvSpPr>
            <a:spLocks noGrp="1" noChangeArrowheads="1"/>
          </p:cNvSpPr>
          <p:nvPr>
            <p:ph type="title"/>
          </p:nvPr>
        </p:nvSpPr>
        <p:spPr/>
        <p:txBody>
          <a:bodyPr/>
          <a:lstStyle/>
          <a:p>
            <a:pPr eaLnBrk="1" hangingPunct="1"/>
            <a:r>
              <a:rPr lang="de-DE" smtClean="0"/>
              <a:t>Harmonization of scope</a:t>
            </a:r>
            <a:endParaRPr lang="en-US" smtClean="0"/>
          </a:p>
        </p:txBody>
      </p:sp>
      <p:sp>
        <p:nvSpPr>
          <p:cNvPr id="74756" name="Rectangle 3"/>
          <p:cNvSpPr>
            <a:spLocks noGrp="1" noChangeArrowheads="1"/>
          </p:cNvSpPr>
          <p:nvPr>
            <p:ph type="body" idx="1"/>
          </p:nvPr>
        </p:nvSpPr>
        <p:spPr/>
        <p:txBody>
          <a:bodyPr/>
          <a:lstStyle/>
          <a:p>
            <a:pPr eaLnBrk="1" hangingPunct="1"/>
            <a:r>
              <a:rPr lang="de-DE" smtClean="0"/>
              <a:t>In the future, all electrical and electronic equipment will be covered. Under the existing Directive, there was oftentimes disagreement between authorities and producers whether a certain product falls within the scope of WEEE.</a:t>
            </a:r>
          </a:p>
          <a:p>
            <a:pPr eaLnBrk="1" hangingPunct="1"/>
            <a:r>
              <a:rPr lang="de-DE" smtClean="0"/>
              <a:t>No room for interpretation in the future?</a:t>
            </a:r>
          </a:p>
          <a:p>
            <a:pPr eaLnBrk="1" hangingPunct="1"/>
            <a:r>
              <a:rPr lang="de-DE" smtClean="0"/>
              <a:t>Scope of exemptions is not entirely clear:</a:t>
            </a:r>
          </a:p>
          <a:p>
            <a:pPr lvl="1" eaLnBrk="1" hangingPunct="1"/>
            <a:r>
              <a:rPr lang="de-DE" smtClean="0"/>
              <a:t>„large-scale stationary industrial tools“</a:t>
            </a:r>
          </a:p>
          <a:p>
            <a:pPr lvl="1" eaLnBrk="1" hangingPunct="1"/>
            <a:r>
              <a:rPr lang="de-DE" smtClean="0"/>
              <a:t>„large-scale fixed installations“</a:t>
            </a:r>
            <a:endParaRPr lang="en-US" smtClean="0"/>
          </a:p>
        </p:txBody>
      </p:sp>
    </p:spTree>
  </p:cSld>
  <p:clrMapOvr>
    <a:masterClrMapping/>
  </p:clrMapOvr>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7" name="Footer Placeholder 3"/>
          <p:cNvSpPr>
            <a:spLocks noGrp="1"/>
          </p:cNvSpPr>
          <p:nvPr>
            <p:ph type="ftr" sz="quarter" idx="10"/>
          </p:nvPr>
        </p:nvSpPr>
        <p:spPr>
          <a:noFill/>
          <a:ln>
            <a:miter lim="800000"/>
            <a:headEnd/>
            <a:tailEnd/>
          </a:ln>
        </p:spPr>
        <p:txBody>
          <a:bodyPr/>
          <a:lstStyle/>
          <a:p>
            <a:r>
              <a:rPr lang="en-US" smtClean="0">
                <a:ea typeface="ＭＳ Ｐゴシック" pitchFamily="34" charset="-128"/>
              </a:rPr>
              <a:t>					</a:t>
            </a:r>
          </a:p>
        </p:txBody>
      </p:sp>
      <p:sp>
        <p:nvSpPr>
          <p:cNvPr id="75778" name="Slide Number Placeholder 4"/>
          <p:cNvSpPr>
            <a:spLocks noGrp="1"/>
          </p:cNvSpPr>
          <p:nvPr>
            <p:ph type="sldNum" sz="quarter" idx="11"/>
          </p:nvPr>
        </p:nvSpPr>
        <p:spPr>
          <a:noFill/>
          <a:ln>
            <a:miter lim="800000"/>
            <a:headEnd/>
            <a:tailEnd/>
          </a:ln>
        </p:spPr>
        <p:txBody>
          <a:bodyPr/>
          <a:lstStyle/>
          <a:p>
            <a:fld id="{BE2D712C-A0E3-453C-BE73-9D7DCC576744}" type="slidenum">
              <a:rPr lang="en-US" smtClean="0">
                <a:ea typeface="ＭＳ Ｐゴシック" pitchFamily="34" charset="-128"/>
              </a:rPr>
              <a:pPr/>
              <a:t>32</a:t>
            </a:fld>
            <a:endParaRPr lang="en-US" smtClean="0">
              <a:ea typeface="ＭＳ Ｐゴシック" pitchFamily="34" charset="-128"/>
            </a:endParaRPr>
          </a:p>
        </p:txBody>
      </p:sp>
      <p:sp>
        <p:nvSpPr>
          <p:cNvPr id="75779" name="Rectangle 2"/>
          <p:cNvSpPr>
            <a:spLocks noGrp="1" noChangeArrowheads="1"/>
          </p:cNvSpPr>
          <p:nvPr>
            <p:ph type="title"/>
          </p:nvPr>
        </p:nvSpPr>
        <p:spPr/>
        <p:txBody>
          <a:bodyPr/>
          <a:lstStyle/>
          <a:p>
            <a:pPr eaLnBrk="1" hangingPunct="1"/>
            <a:r>
              <a:rPr lang="de-DE" sz="2800" smtClean="0"/>
              <a:t>Harmonization of surveillance and enforcement</a:t>
            </a:r>
            <a:endParaRPr lang="en-US" sz="2800" smtClean="0"/>
          </a:p>
        </p:txBody>
      </p:sp>
      <p:sp>
        <p:nvSpPr>
          <p:cNvPr id="75780" name="Rectangle 3"/>
          <p:cNvSpPr>
            <a:spLocks noGrp="1" noChangeArrowheads="1"/>
          </p:cNvSpPr>
          <p:nvPr>
            <p:ph type="body" idx="1"/>
          </p:nvPr>
        </p:nvSpPr>
        <p:spPr/>
        <p:txBody>
          <a:bodyPr/>
          <a:lstStyle/>
          <a:p>
            <a:pPr eaLnBrk="1" hangingPunct="1"/>
            <a:r>
              <a:rPr lang="en-US" smtClean="0"/>
              <a:t>WEEE Recast must also be seen in the context of the European Union</a:t>
            </a:r>
            <a:r>
              <a:rPr lang="de-DE" smtClean="0"/>
              <a:t>‘s major effort to increase surveillance and enforcement efforts.</a:t>
            </a:r>
          </a:p>
          <a:p>
            <a:pPr eaLnBrk="1" hangingPunct="1"/>
            <a:r>
              <a:rPr lang="de-DE" smtClean="0"/>
              <a:t>Uneven enforcement and surveillance of compliance amongst Member States was the reason why the EU replaced its „New Approach“ with the „New Legislative Framework“</a:t>
            </a:r>
          </a:p>
          <a:p>
            <a:pPr eaLnBrk="1" hangingPunct="1"/>
            <a:r>
              <a:rPr lang="de-DE" smtClean="0"/>
              <a:t>One major aspect of this new policy approach is to increase the pressure on Member States to ensure compliance with existing regulation.</a:t>
            </a:r>
            <a:endParaRPr lang="en-US" smtClean="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5" name="Footer Placeholder 3"/>
          <p:cNvSpPr>
            <a:spLocks noGrp="1"/>
          </p:cNvSpPr>
          <p:nvPr>
            <p:ph type="ftr" sz="quarter" idx="10"/>
          </p:nvPr>
        </p:nvSpPr>
        <p:spPr>
          <a:noFill/>
          <a:ln>
            <a:miter lim="800000"/>
            <a:headEnd/>
            <a:tailEnd/>
          </a:ln>
        </p:spPr>
        <p:txBody>
          <a:bodyPr/>
          <a:lstStyle/>
          <a:p>
            <a:r>
              <a:rPr lang="en-US" smtClean="0">
                <a:ea typeface="ＭＳ Ｐゴシック" pitchFamily="34" charset="-128"/>
              </a:rPr>
              <a:t>					</a:t>
            </a:r>
          </a:p>
        </p:txBody>
      </p:sp>
      <p:sp>
        <p:nvSpPr>
          <p:cNvPr id="77826" name="Slide Number Placeholder 4"/>
          <p:cNvSpPr>
            <a:spLocks noGrp="1"/>
          </p:cNvSpPr>
          <p:nvPr>
            <p:ph type="sldNum" sz="quarter" idx="11"/>
          </p:nvPr>
        </p:nvSpPr>
        <p:spPr>
          <a:noFill/>
          <a:ln>
            <a:miter lim="800000"/>
            <a:headEnd/>
            <a:tailEnd/>
          </a:ln>
        </p:spPr>
        <p:txBody>
          <a:bodyPr/>
          <a:lstStyle/>
          <a:p>
            <a:fld id="{595A51C1-3304-4D8C-99C8-5CC784344820}" type="slidenum">
              <a:rPr lang="en-US" smtClean="0">
                <a:ea typeface="ＭＳ Ｐゴシック" pitchFamily="34" charset="-128"/>
              </a:rPr>
              <a:pPr/>
              <a:t>33</a:t>
            </a:fld>
            <a:endParaRPr lang="en-US" smtClean="0">
              <a:ea typeface="ＭＳ Ｐゴシック" pitchFamily="34" charset="-128"/>
            </a:endParaRPr>
          </a:p>
        </p:txBody>
      </p:sp>
      <p:sp>
        <p:nvSpPr>
          <p:cNvPr id="77827" name="Rectangle 2"/>
          <p:cNvSpPr>
            <a:spLocks noGrp="1" noChangeArrowheads="1"/>
          </p:cNvSpPr>
          <p:nvPr>
            <p:ph type="title"/>
          </p:nvPr>
        </p:nvSpPr>
        <p:spPr/>
        <p:txBody>
          <a:bodyPr/>
          <a:lstStyle/>
          <a:p>
            <a:pPr eaLnBrk="1" hangingPunct="1"/>
            <a:r>
              <a:rPr lang="de-DE" sz="2800" smtClean="0"/>
              <a:t>Harmonization of surveillance and enforcement</a:t>
            </a:r>
            <a:endParaRPr lang="en-US" sz="2800" smtClean="0"/>
          </a:p>
        </p:txBody>
      </p:sp>
      <p:sp>
        <p:nvSpPr>
          <p:cNvPr id="77828" name="Rectangle 3"/>
          <p:cNvSpPr>
            <a:spLocks noGrp="1" noChangeArrowheads="1"/>
          </p:cNvSpPr>
          <p:nvPr>
            <p:ph type="body" idx="1"/>
          </p:nvPr>
        </p:nvSpPr>
        <p:spPr/>
        <p:txBody>
          <a:bodyPr/>
          <a:lstStyle/>
          <a:p>
            <a:pPr eaLnBrk="1" hangingPunct="1"/>
            <a:r>
              <a:rPr lang="en-US" smtClean="0"/>
              <a:t>Art. 18: </a:t>
            </a:r>
            <a:r>
              <a:rPr lang="ja-JP" altLang="en-US" smtClean="0"/>
              <a:t>“</a:t>
            </a:r>
            <a:r>
              <a:rPr lang="en-US" smtClean="0"/>
              <a:t>Member States shall ensure that authorities responsible for implementing this Directive </a:t>
            </a:r>
            <a:r>
              <a:rPr lang="en-US" b="1" smtClean="0"/>
              <a:t>cooperate with each other</a:t>
            </a:r>
            <a:r>
              <a:rPr lang="en-US" smtClean="0"/>
              <a:t>, in particular to </a:t>
            </a:r>
            <a:r>
              <a:rPr lang="en-US" b="1" smtClean="0"/>
              <a:t>establish an adequate flow of information </a:t>
            </a:r>
            <a:r>
              <a:rPr lang="en-US" smtClean="0"/>
              <a:t>to ensure that producers comply with the provisions of this Directive […] Cooperation shall include, inter alia, </a:t>
            </a:r>
            <a:r>
              <a:rPr lang="en-US" b="1" smtClean="0"/>
              <a:t>access to </a:t>
            </a:r>
            <a:r>
              <a:rPr lang="en-US" smtClean="0"/>
              <a:t>the relevant documents and information including </a:t>
            </a:r>
            <a:r>
              <a:rPr lang="en-US" b="1" smtClean="0"/>
              <a:t>results of any inspection</a:t>
            </a:r>
            <a:r>
              <a:rPr lang="ja-JP" altLang="en-US" smtClean="0"/>
              <a:t>”</a:t>
            </a:r>
            <a:endParaRPr lang="en-US" smtClean="0"/>
          </a:p>
          <a:p>
            <a:pPr eaLnBrk="1" hangingPunct="1"/>
            <a:r>
              <a:rPr lang="en-US" smtClean="0"/>
              <a:t>Art. 23: </a:t>
            </a:r>
            <a:r>
              <a:rPr lang="ja-JP" altLang="en-US" smtClean="0"/>
              <a:t>“</a:t>
            </a:r>
            <a:r>
              <a:rPr lang="en-US" b="1" smtClean="0"/>
              <a:t>Member States shall carry out appropriate inspections and monitoring </a:t>
            </a:r>
            <a:r>
              <a:rPr lang="en-US" smtClean="0"/>
              <a:t>to verify the proper implementation of this Directive.</a:t>
            </a:r>
            <a:r>
              <a:rPr lang="ja-JP" altLang="en-US" smtClean="0"/>
              <a:t>”</a:t>
            </a:r>
            <a:endParaRPr lang="en-US" smtClean="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3" name="Rectangle 11"/>
          <p:cNvSpPr>
            <a:spLocks noGrp="1" noChangeArrowheads="1"/>
          </p:cNvSpPr>
          <p:nvPr>
            <p:ph type="ctrTitle"/>
          </p:nvPr>
        </p:nvSpPr>
        <p:spPr/>
        <p:txBody>
          <a:bodyPr/>
          <a:lstStyle/>
          <a:p>
            <a:pPr eaLnBrk="1" hangingPunct="1"/>
            <a:r>
              <a:rPr lang="de-DE" smtClean="0"/>
              <a:t>Questions and Answers</a:t>
            </a:r>
            <a:endParaRPr lang="en-US" smtClean="0"/>
          </a:p>
        </p:txBody>
      </p:sp>
      <p:sp>
        <p:nvSpPr>
          <p:cNvPr id="79874" name="Rectangle 7"/>
          <p:cNvSpPr>
            <a:spLocks noChangeArrowheads="1"/>
          </p:cNvSpPr>
          <p:nvPr/>
        </p:nvSpPr>
        <p:spPr bwMode="auto">
          <a:xfrm>
            <a:off x="574675" y="5900738"/>
            <a:ext cx="8188325" cy="673100"/>
          </a:xfrm>
          <a:prstGeom prst="rect">
            <a:avLst/>
          </a:prstGeom>
          <a:noFill/>
          <a:ln w="9525">
            <a:noFill/>
            <a:miter lim="800000"/>
            <a:headEnd/>
            <a:tailEnd/>
          </a:ln>
        </p:spPr>
        <p:txBody>
          <a:bodyPr lIns="0" tIns="0" rIns="0" bIns="0">
            <a:spAutoFit/>
          </a:bodyPr>
          <a:lstStyle/>
          <a:p>
            <a:pPr>
              <a:spcBef>
                <a:spcPct val="50000"/>
              </a:spcBef>
            </a:pPr>
            <a:r>
              <a:rPr lang="en-US" sz="800">
                <a:solidFill>
                  <a:srgbClr val="808080"/>
                </a:solidFill>
              </a:rPr>
              <a:t>Baker &amp; McKenzie - Partnerschaft von Rechtsanwälten, Wirtschaftsprüfern, Steuerberatern und Solicitors is a professional partnership under German law with its registered office in Frankfurt/Main, registered with the Local Court of Frankfurt/Main at PR No. 1602. It is associated with Baker &amp; McKenzie International, a Verein organized under the laws of Switzerland. Members of Baker &amp; McKenzie International are Baker &amp; McKenzie law firms around the world. In common with terminology used in professional service organizations, reference to a "partner" means a professional who is a partner, or equivalent, in such a law firm. Similarly, reference to an "office" means an office of any such law firm.</a:t>
            </a:r>
          </a:p>
          <a:p>
            <a:pPr>
              <a:spcBef>
                <a:spcPct val="50000"/>
              </a:spcBef>
            </a:pPr>
            <a:r>
              <a:rPr lang="en-US" sz="800">
                <a:solidFill>
                  <a:srgbClr val="808080"/>
                </a:solidFill>
              </a:rPr>
              <a:t>© Baker &amp; McKenzie</a:t>
            </a:r>
          </a:p>
        </p:txBody>
      </p:sp>
      <p:pic>
        <p:nvPicPr>
          <p:cNvPr id="79875" name="Picture 15" descr="BM 50 Jahre Logo_fin_rot"/>
          <p:cNvPicPr>
            <a:picLocks noChangeAspect="1" noChangeArrowheads="1"/>
          </p:cNvPicPr>
          <p:nvPr/>
        </p:nvPicPr>
        <p:blipFill>
          <a:blip r:embed="rId3"/>
          <a:srcRect/>
          <a:stretch>
            <a:fillRect/>
          </a:stretch>
        </p:blipFill>
        <p:spPr bwMode="auto">
          <a:xfrm>
            <a:off x="574675" y="4846638"/>
            <a:ext cx="914400" cy="86836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Footer Placeholder 3"/>
          <p:cNvSpPr>
            <a:spLocks noGrp="1"/>
          </p:cNvSpPr>
          <p:nvPr>
            <p:ph type="ftr" sz="quarter" idx="10"/>
          </p:nvPr>
        </p:nvSpPr>
        <p:spPr>
          <a:noFill/>
          <a:ln>
            <a:miter lim="800000"/>
            <a:headEnd/>
            <a:tailEnd/>
          </a:ln>
        </p:spPr>
        <p:txBody>
          <a:bodyPr/>
          <a:lstStyle/>
          <a:p>
            <a:r>
              <a:rPr lang="en-US" smtClean="0">
                <a:ea typeface="ＭＳ Ｐゴシック" pitchFamily="34" charset="-128"/>
              </a:rPr>
              <a:t>					</a:t>
            </a:r>
          </a:p>
        </p:txBody>
      </p:sp>
      <p:sp>
        <p:nvSpPr>
          <p:cNvPr id="22530" name="Slide Number Placeholder 4"/>
          <p:cNvSpPr>
            <a:spLocks noGrp="1"/>
          </p:cNvSpPr>
          <p:nvPr>
            <p:ph type="sldNum" sz="quarter" idx="11"/>
          </p:nvPr>
        </p:nvSpPr>
        <p:spPr>
          <a:noFill/>
          <a:ln>
            <a:miter lim="800000"/>
            <a:headEnd/>
            <a:tailEnd/>
          </a:ln>
        </p:spPr>
        <p:txBody>
          <a:bodyPr/>
          <a:lstStyle/>
          <a:p>
            <a:fld id="{FB00D7E9-7C51-49B9-8343-FB16EB5E13C9}" type="slidenum">
              <a:rPr lang="en-US" smtClean="0">
                <a:ea typeface="ＭＳ Ｐゴシック" pitchFamily="34" charset="-128"/>
              </a:rPr>
              <a:pPr/>
              <a:t>4</a:t>
            </a:fld>
            <a:endParaRPr lang="en-US" smtClean="0">
              <a:ea typeface="ＭＳ Ｐゴシック" pitchFamily="34" charset="-128"/>
            </a:endParaRPr>
          </a:p>
        </p:txBody>
      </p:sp>
      <p:sp>
        <p:nvSpPr>
          <p:cNvPr id="22531" name="Rectangle 2"/>
          <p:cNvSpPr>
            <a:spLocks noGrp="1" noChangeArrowheads="1"/>
          </p:cNvSpPr>
          <p:nvPr>
            <p:ph type="title"/>
          </p:nvPr>
        </p:nvSpPr>
        <p:spPr/>
        <p:txBody>
          <a:bodyPr/>
          <a:lstStyle/>
          <a:p>
            <a:pPr eaLnBrk="1" hangingPunct="1"/>
            <a:r>
              <a:rPr lang="de-DE" smtClean="0"/>
              <a:t>Overview</a:t>
            </a:r>
            <a:endParaRPr lang="en-US" smtClean="0"/>
          </a:p>
        </p:txBody>
      </p:sp>
      <p:sp>
        <p:nvSpPr>
          <p:cNvPr id="22532" name="Rectangle 3"/>
          <p:cNvSpPr>
            <a:spLocks noGrp="1" noChangeArrowheads="1"/>
          </p:cNvSpPr>
          <p:nvPr>
            <p:ph type="body" idx="1"/>
          </p:nvPr>
        </p:nvSpPr>
        <p:spPr/>
        <p:txBody>
          <a:bodyPr/>
          <a:lstStyle/>
          <a:p>
            <a:pPr eaLnBrk="1" hangingPunct="1"/>
            <a:r>
              <a:rPr lang="en-US" smtClean="0"/>
              <a:t>Introduction</a:t>
            </a:r>
          </a:p>
          <a:p>
            <a:pPr eaLnBrk="1" hangingPunct="1"/>
            <a:r>
              <a:rPr lang="de-DE" smtClean="0"/>
              <a:t>Changes of Scope</a:t>
            </a:r>
          </a:p>
          <a:p>
            <a:pPr eaLnBrk="1" hangingPunct="1"/>
            <a:r>
              <a:rPr lang="en-US" smtClean="0"/>
              <a:t>Design, Reuse, Collection, Recovery, Waste Shipments</a:t>
            </a:r>
          </a:p>
          <a:p>
            <a:pPr eaLnBrk="1" hangingPunct="1"/>
            <a:r>
              <a:rPr lang="de-DE" smtClean="0"/>
              <a:t>Registration</a:t>
            </a:r>
          </a:p>
          <a:p>
            <a:pPr eaLnBrk="1" hangingPunct="1"/>
            <a:r>
              <a:rPr lang="de-DE" smtClean="0"/>
              <a:t>Harmonization?</a:t>
            </a:r>
            <a:endParaRPr lang="en-US" smtClean="0"/>
          </a:p>
          <a:p>
            <a:pPr eaLnBrk="1" hangingPunct="1"/>
            <a:endParaRPr lang="en-US"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Footer Placeholder 3"/>
          <p:cNvSpPr>
            <a:spLocks noGrp="1"/>
          </p:cNvSpPr>
          <p:nvPr>
            <p:ph type="ftr" sz="quarter" idx="10"/>
          </p:nvPr>
        </p:nvSpPr>
        <p:spPr>
          <a:noFill/>
          <a:ln>
            <a:miter lim="800000"/>
            <a:headEnd/>
            <a:tailEnd/>
          </a:ln>
        </p:spPr>
        <p:txBody>
          <a:bodyPr/>
          <a:lstStyle/>
          <a:p>
            <a:r>
              <a:rPr lang="en-US" smtClean="0">
                <a:ea typeface="ＭＳ Ｐゴシック" pitchFamily="34" charset="-128"/>
              </a:rPr>
              <a:t>					</a:t>
            </a:r>
          </a:p>
        </p:txBody>
      </p:sp>
      <p:sp>
        <p:nvSpPr>
          <p:cNvPr id="24578" name="Slide Number Placeholder 4"/>
          <p:cNvSpPr>
            <a:spLocks noGrp="1"/>
          </p:cNvSpPr>
          <p:nvPr>
            <p:ph type="sldNum" sz="quarter" idx="11"/>
          </p:nvPr>
        </p:nvSpPr>
        <p:spPr>
          <a:noFill/>
          <a:ln>
            <a:miter lim="800000"/>
            <a:headEnd/>
            <a:tailEnd/>
          </a:ln>
        </p:spPr>
        <p:txBody>
          <a:bodyPr/>
          <a:lstStyle/>
          <a:p>
            <a:fld id="{BA5D8D3E-9B30-475E-888C-84E6479128DB}" type="slidenum">
              <a:rPr lang="en-US" smtClean="0">
                <a:ea typeface="ＭＳ Ｐゴシック" pitchFamily="34" charset="-128"/>
              </a:rPr>
              <a:pPr/>
              <a:t>5</a:t>
            </a:fld>
            <a:endParaRPr lang="en-US" smtClean="0">
              <a:ea typeface="ＭＳ Ｐゴシック" pitchFamily="34" charset="-128"/>
            </a:endParaRPr>
          </a:p>
        </p:txBody>
      </p:sp>
      <p:sp>
        <p:nvSpPr>
          <p:cNvPr id="24579" name="Rectangle 2"/>
          <p:cNvSpPr>
            <a:spLocks noGrp="1" noChangeArrowheads="1"/>
          </p:cNvSpPr>
          <p:nvPr>
            <p:ph type="title"/>
          </p:nvPr>
        </p:nvSpPr>
        <p:spPr/>
        <p:txBody>
          <a:bodyPr/>
          <a:lstStyle/>
          <a:p>
            <a:pPr eaLnBrk="1" hangingPunct="1"/>
            <a:r>
              <a:rPr lang="de-DE" smtClean="0"/>
              <a:t>The Need for a Recast</a:t>
            </a:r>
            <a:endParaRPr lang="en-US" smtClean="0"/>
          </a:p>
        </p:txBody>
      </p:sp>
      <p:sp>
        <p:nvSpPr>
          <p:cNvPr id="24580" name="Rectangle 3"/>
          <p:cNvSpPr>
            <a:spLocks noGrp="1" noChangeArrowheads="1"/>
          </p:cNvSpPr>
          <p:nvPr>
            <p:ph type="body" idx="1"/>
          </p:nvPr>
        </p:nvSpPr>
        <p:spPr/>
        <p:txBody>
          <a:bodyPr/>
          <a:lstStyle/>
          <a:p>
            <a:pPr eaLnBrk="1" hangingPunct="1"/>
            <a:r>
              <a:rPr lang="en-US" smtClean="0"/>
              <a:t>The main purposes of the WEEE Recast are</a:t>
            </a:r>
          </a:p>
          <a:p>
            <a:pPr lvl="1" eaLnBrk="1" hangingPunct="1"/>
            <a:r>
              <a:rPr lang="en-US" smtClean="0"/>
              <a:t>To tackle the fast increasing waste stream.</a:t>
            </a:r>
          </a:p>
          <a:p>
            <a:pPr lvl="2" eaLnBrk="1" hangingPunct="1">
              <a:buFont typeface="Arial" charset="0"/>
              <a:buNone/>
            </a:pPr>
            <a:r>
              <a:rPr lang="en-US" smtClean="0"/>
              <a:t>	</a:t>
            </a:r>
            <a:r>
              <a:rPr lang="en-US" i="1" smtClean="0"/>
              <a:t>The initial collection target was 4 kg per year of WEEE from private households; this turned out to be too low.</a:t>
            </a:r>
          </a:p>
          <a:p>
            <a:pPr lvl="1" eaLnBrk="1" hangingPunct="1"/>
            <a:r>
              <a:rPr lang="en-US" smtClean="0"/>
              <a:t>To reduce administrative burdens.</a:t>
            </a:r>
          </a:p>
          <a:p>
            <a:pPr lvl="1" eaLnBrk="1" hangingPunct="1"/>
            <a:r>
              <a:rPr lang="en-US" smtClean="0"/>
              <a:t>To ensure coherency with newer legislation and policies (e.g. New Legislative Framework, Waste Framework Directive, Ecodesign-Directive, Waste Shipment Regulation).</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Footer Placeholder 3"/>
          <p:cNvSpPr>
            <a:spLocks noGrp="1"/>
          </p:cNvSpPr>
          <p:nvPr>
            <p:ph type="ftr" sz="quarter" idx="10"/>
          </p:nvPr>
        </p:nvSpPr>
        <p:spPr>
          <a:noFill/>
          <a:ln>
            <a:miter lim="800000"/>
            <a:headEnd/>
            <a:tailEnd/>
          </a:ln>
        </p:spPr>
        <p:txBody>
          <a:bodyPr/>
          <a:lstStyle/>
          <a:p>
            <a:r>
              <a:rPr lang="en-US" smtClean="0">
                <a:ea typeface="ＭＳ Ｐゴシック" pitchFamily="34" charset="-128"/>
              </a:rPr>
              <a:t>					</a:t>
            </a:r>
          </a:p>
        </p:txBody>
      </p:sp>
      <p:sp>
        <p:nvSpPr>
          <p:cNvPr id="26626" name="Slide Number Placeholder 4"/>
          <p:cNvSpPr>
            <a:spLocks noGrp="1"/>
          </p:cNvSpPr>
          <p:nvPr>
            <p:ph type="sldNum" sz="quarter" idx="11"/>
          </p:nvPr>
        </p:nvSpPr>
        <p:spPr>
          <a:noFill/>
          <a:ln>
            <a:miter lim="800000"/>
            <a:headEnd/>
            <a:tailEnd/>
          </a:ln>
        </p:spPr>
        <p:txBody>
          <a:bodyPr/>
          <a:lstStyle/>
          <a:p>
            <a:fld id="{86D602B0-8241-48EA-9A81-DECDABBBB5B6}" type="slidenum">
              <a:rPr lang="en-US" smtClean="0">
                <a:ea typeface="ＭＳ Ｐゴシック" pitchFamily="34" charset="-128"/>
              </a:rPr>
              <a:pPr/>
              <a:t>6</a:t>
            </a:fld>
            <a:endParaRPr lang="en-US" smtClean="0">
              <a:ea typeface="ＭＳ Ｐゴシック" pitchFamily="34" charset="-128"/>
            </a:endParaRPr>
          </a:p>
        </p:txBody>
      </p:sp>
      <p:sp>
        <p:nvSpPr>
          <p:cNvPr id="26627" name="Rectangle 2"/>
          <p:cNvSpPr>
            <a:spLocks noGrp="1" noChangeArrowheads="1"/>
          </p:cNvSpPr>
          <p:nvPr>
            <p:ph type="title"/>
          </p:nvPr>
        </p:nvSpPr>
        <p:spPr/>
        <p:txBody>
          <a:bodyPr/>
          <a:lstStyle/>
          <a:p>
            <a:pPr eaLnBrk="1" hangingPunct="1"/>
            <a:r>
              <a:rPr lang="de-DE" smtClean="0"/>
              <a:t>The Current Status of the WEEE Recast</a:t>
            </a:r>
            <a:endParaRPr lang="en-US" smtClean="0"/>
          </a:p>
        </p:txBody>
      </p:sp>
      <p:sp>
        <p:nvSpPr>
          <p:cNvPr id="26628" name="Rectangle 3"/>
          <p:cNvSpPr>
            <a:spLocks noGrp="1" noChangeArrowheads="1"/>
          </p:cNvSpPr>
          <p:nvPr>
            <p:ph type="body" idx="1"/>
          </p:nvPr>
        </p:nvSpPr>
        <p:spPr/>
        <p:txBody>
          <a:bodyPr/>
          <a:lstStyle/>
          <a:p>
            <a:pPr lvl="1" eaLnBrk="1" hangingPunct="1">
              <a:lnSpc>
                <a:spcPct val="90000"/>
              </a:lnSpc>
            </a:pPr>
            <a:r>
              <a:rPr lang="en-US" sz="2000" smtClean="0"/>
              <a:t>The legislative process of the WEEE Directive has not been finalized yet. </a:t>
            </a:r>
          </a:p>
          <a:p>
            <a:pPr lvl="1" eaLnBrk="1" hangingPunct="1">
              <a:lnSpc>
                <a:spcPct val="90000"/>
              </a:lnSpc>
            </a:pPr>
            <a:r>
              <a:rPr lang="en-US" sz="2000" smtClean="0"/>
              <a:t>It was time-consuming, because of differing opinions of the European Parliament and the Council of the European Union (comprised of the heads of state or government of the EU Member States).</a:t>
            </a:r>
          </a:p>
          <a:p>
            <a:pPr lvl="1" eaLnBrk="1" hangingPunct="1">
              <a:lnSpc>
                <a:spcPct val="90000"/>
              </a:lnSpc>
            </a:pPr>
            <a:r>
              <a:rPr lang="en-US" sz="2000" smtClean="0"/>
              <a:t>However, eventually Parliament and Council arrived at a compromise.</a:t>
            </a:r>
          </a:p>
          <a:p>
            <a:pPr lvl="1" eaLnBrk="1" hangingPunct="1">
              <a:lnSpc>
                <a:spcPct val="90000"/>
              </a:lnSpc>
            </a:pPr>
            <a:r>
              <a:rPr lang="en-US" sz="2000" smtClean="0"/>
              <a:t>In January 2012, European Parliament adopted a compromise text.</a:t>
            </a:r>
          </a:p>
          <a:p>
            <a:pPr lvl="1" eaLnBrk="1" hangingPunct="1">
              <a:lnSpc>
                <a:spcPct val="90000"/>
              </a:lnSpc>
            </a:pPr>
            <a:r>
              <a:rPr lang="en-US" sz="2000" smtClean="0"/>
              <a:t>It is expected that the Council will approve this text in its current version.</a:t>
            </a:r>
          </a:p>
          <a:p>
            <a:pPr lvl="1" eaLnBrk="1" hangingPunct="1">
              <a:lnSpc>
                <a:spcPct val="90000"/>
              </a:lnSpc>
            </a:pPr>
            <a:r>
              <a:rPr lang="en-US" sz="2000" smtClean="0"/>
              <a:t>Once published in the Official Journal of the European Union, Member States must transpose the new Directive within 18 months.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3" name="Footer Placeholder 3"/>
          <p:cNvSpPr>
            <a:spLocks noGrp="1"/>
          </p:cNvSpPr>
          <p:nvPr>
            <p:ph type="ftr" sz="quarter" idx="10"/>
          </p:nvPr>
        </p:nvSpPr>
        <p:spPr>
          <a:noFill/>
          <a:ln>
            <a:miter lim="800000"/>
            <a:headEnd/>
            <a:tailEnd/>
          </a:ln>
        </p:spPr>
        <p:txBody>
          <a:bodyPr/>
          <a:lstStyle/>
          <a:p>
            <a:r>
              <a:rPr lang="en-US" smtClean="0">
                <a:ea typeface="ＭＳ Ｐゴシック" pitchFamily="34" charset="-128"/>
              </a:rPr>
              <a:t>					</a:t>
            </a:r>
          </a:p>
        </p:txBody>
      </p:sp>
      <p:sp>
        <p:nvSpPr>
          <p:cNvPr id="28674" name="Slide Number Placeholder 4"/>
          <p:cNvSpPr>
            <a:spLocks noGrp="1"/>
          </p:cNvSpPr>
          <p:nvPr>
            <p:ph type="sldNum" sz="quarter" idx="11"/>
          </p:nvPr>
        </p:nvSpPr>
        <p:spPr>
          <a:noFill/>
          <a:ln>
            <a:miter lim="800000"/>
            <a:headEnd/>
            <a:tailEnd/>
          </a:ln>
        </p:spPr>
        <p:txBody>
          <a:bodyPr/>
          <a:lstStyle/>
          <a:p>
            <a:fld id="{848068BB-C604-44F6-A9BC-BBF9E9B0D2AD}" type="slidenum">
              <a:rPr lang="en-US" smtClean="0">
                <a:ea typeface="ＭＳ Ｐゴシック" pitchFamily="34" charset="-128"/>
              </a:rPr>
              <a:pPr/>
              <a:t>7</a:t>
            </a:fld>
            <a:endParaRPr lang="en-US" smtClean="0">
              <a:ea typeface="ＭＳ Ｐゴシック" pitchFamily="34" charset="-128"/>
            </a:endParaRPr>
          </a:p>
        </p:txBody>
      </p:sp>
      <p:sp>
        <p:nvSpPr>
          <p:cNvPr id="28675" name="Rectangle 2"/>
          <p:cNvSpPr>
            <a:spLocks noChangeArrowheads="1"/>
          </p:cNvSpPr>
          <p:nvPr/>
        </p:nvSpPr>
        <p:spPr bwMode="auto">
          <a:xfrm>
            <a:off x="0" y="0"/>
            <a:ext cx="9144000" cy="6858000"/>
          </a:xfrm>
          <a:prstGeom prst="rect">
            <a:avLst/>
          </a:prstGeom>
          <a:solidFill>
            <a:srgbClr val="910E29"/>
          </a:solidFill>
          <a:ln w="9525">
            <a:noFill/>
            <a:miter lim="800000"/>
            <a:headEnd/>
            <a:tailEnd/>
          </a:ln>
        </p:spPr>
        <p:txBody>
          <a:bodyPr wrap="none" anchor="ctr"/>
          <a:lstStyle/>
          <a:p>
            <a:pPr eaLnBrk="0" hangingPunct="0"/>
            <a:endParaRPr lang="en-GB">
              <a:solidFill>
                <a:schemeClr val="tx1"/>
              </a:solidFill>
            </a:endParaRPr>
          </a:p>
        </p:txBody>
      </p:sp>
      <p:sp>
        <p:nvSpPr>
          <p:cNvPr id="28676" name="Rectangle 3"/>
          <p:cNvSpPr>
            <a:spLocks noGrp="1" noChangeArrowheads="1"/>
          </p:cNvSpPr>
          <p:nvPr>
            <p:ph type="body" idx="1"/>
          </p:nvPr>
        </p:nvSpPr>
        <p:spPr>
          <a:xfrm>
            <a:off x="574675" y="3644900"/>
            <a:ext cx="8153400" cy="2111375"/>
          </a:xfrm>
        </p:spPr>
        <p:txBody>
          <a:bodyPr anchor="b"/>
          <a:lstStyle/>
          <a:p>
            <a:pPr eaLnBrk="1" hangingPunct="1">
              <a:buFont typeface="Arial" charset="0"/>
              <a:buNone/>
            </a:pPr>
            <a:r>
              <a:rPr lang="de-DE" sz="7200" smtClean="0">
                <a:solidFill>
                  <a:schemeClr val="bg1"/>
                </a:solidFill>
              </a:rPr>
              <a:t>Changes of Scope</a:t>
            </a:r>
            <a:endParaRPr lang="en-US" sz="7200" smtClean="0">
              <a:solidFill>
                <a:schemeClr val="bg1"/>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Footer Placeholder 3"/>
          <p:cNvSpPr>
            <a:spLocks noGrp="1"/>
          </p:cNvSpPr>
          <p:nvPr>
            <p:ph type="ftr" sz="quarter" idx="10"/>
          </p:nvPr>
        </p:nvSpPr>
        <p:spPr>
          <a:noFill/>
          <a:ln>
            <a:miter lim="800000"/>
            <a:headEnd/>
            <a:tailEnd/>
          </a:ln>
        </p:spPr>
        <p:txBody>
          <a:bodyPr/>
          <a:lstStyle/>
          <a:p>
            <a:r>
              <a:rPr lang="en-US" smtClean="0">
                <a:ea typeface="ＭＳ Ｐゴシック" pitchFamily="34" charset="-128"/>
              </a:rPr>
              <a:t>					</a:t>
            </a:r>
          </a:p>
        </p:txBody>
      </p:sp>
      <p:sp>
        <p:nvSpPr>
          <p:cNvPr id="30722" name="Slide Number Placeholder 4"/>
          <p:cNvSpPr>
            <a:spLocks noGrp="1"/>
          </p:cNvSpPr>
          <p:nvPr>
            <p:ph type="sldNum" sz="quarter" idx="11"/>
          </p:nvPr>
        </p:nvSpPr>
        <p:spPr>
          <a:noFill/>
          <a:ln>
            <a:miter lim="800000"/>
            <a:headEnd/>
            <a:tailEnd/>
          </a:ln>
        </p:spPr>
        <p:txBody>
          <a:bodyPr/>
          <a:lstStyle/>
          <a:p>
            <a:fld id="{3C94CD97-D2E4-42B2-B586-71789719E701}" type="slidenum">
              <a:rPr lang="en-US" smtClean="0">
                <a:ea typeface="ＭＳ Ｐゴシック" pitchFamily="34" charset="-128"/>
              </a:rPr>
              <a:pPr/>
              <a:t>8</a:t>
            </a:fld>
            <a:endParaRPr lang="en-US" smtClean="0">
              <a:ea typeface="ＭＳ Ｐゴシック" pitchFamily="34" charset="-128"/>
            </a:endParaRPr>
          </a:p>
        </p:txBody>
      </p:sp>
      <p:sp>
        <p:nvSpPr>
          <p:cNvPr id="30723" name="Rectangle 2"/>
          <p:cNvSpPr>
            <a:spLocks noGrp="1" noChangeArrowheads="1"/>
          </p:cNvSpPr>
          <p:nvPr>
            <p:ph type="title"/>
          </p:nvPr>
        </p:nvSpPr>
        <p:spPr/>
        <p:txBody>
          <a:bodyPr/>
          <a:lstStyle/>
          <a:p>
            <a:pPr eaLnBrk="1" hangingPunct="1"/>
            <a:r>
              <a:rPr lang="en-US" smtClean="0"/>
              <a:t>Categories of EEE</a:t>
            </a:r>
          </a:p>
        </p:txBody>
      </p:sp>
      <p:sp>
        <p:nvSpPr>
          <p:cNvPr id="30724" name="Rectangle 3"/>
          <p:cNvSpPr>
            <a:spLocks noGrp="1" noChangeArrowheads="1"/>
          </p:cNvSpPr>
          <p:nvPr>
            <p:ph type="body" idx="1"/>
          </p:nvPr>
        </p:nvSpPr>
        <p:spPr/>
        <p:txBody>
          <a:bodyPr/>
          <a:lstStyle/>
          <a:p>
            <a:pPr eaLnBrk="1" hangingPunct="1"/>
            <a:r>
              <a:rPr lang="en-US" smtClean="0"/>
              <a:t>Currently, WEEE has ten categories of EEE which are in scope</a:t>
            </a:r>
          </a:p>
          <a:p>
            <a:pPr eaLnBrk="1" hangingPunct="1"/>
            <a:r>
              <a:rPr lang="en-US" smtClean="0"/>
              <a:t>These categories will be replaced after a six year transitional period</a:t>
            </a:r>
          </a:p>
          <a:p>
            <a:pPr eaLnBrk="1" hangingPunct="1"/>
            <a:r>
              <a:rPr lang="en-US" smtClean="0"/>
              <a:t>Recast WEEE will cover all EEE (with certain specific exclusions) </a:t>
            </a:r>
          </a:p>
          <a:p>
            <a:pPr eaLnBrk="1" hangingPunct="1"/>
            <a:r>
              <a:rPr lang="ja-JP" altLang="en-US" smtClean="0"/>
              <a:t>“</a:t>
            </a:r>
            <a:r>
              <a:rPr lang="en-US" smtClean="0"/>
              <a:t>All EEE shall be classified within the categories set out in Annex III</a:t>
            </a:r>
            <a:r>
              <a:rPr lang="ja-JP" altLang="en-US" smtClean="0"/>
              <a:t>”</a:t>
            </a:r>
            <a:endParaRPr lang="en-US"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69" name="Footer Placeholder 4"/>
          <p:cNvSpPr>
            <a:spLocks noGrp="1"/>
          </p:cNvSpPr>
          <p:nvPr>
            <p:ph type="ftr" sz="quarter" idx="10"/>
          </p:nvPr>
        </p:nvSpPr>
        <p:spPr>
          <a:noFill/>
          <a:ln>
            <a:miter lim="800000"/>
            <a:headEnd/>
            <a:tailEnd/>
          </a:ln>
        </p:spPr>
        <p:txBody>
          <a:bodyPr/>
          <a:lstStyle/>
          <a:p>
            <a:r>
              <a:rPr lang="en-US" smtClean="0">
                <a:ea typeface="ＭＳ Ｐゴシック" pitchFamily="34" charset="-128"/>
              </a:rPr>
              <a:t>					</a:t>
            </a:r>
          </a:p>
        </p:txBody>
      </p:sp>
      <p:sp>
        <p:nvSpPr>
          <p:cNvPr id="32770" name="Slide Number Placeholder 5"/>
          <p:cNvSpPr>
            <a:spLocks noGrp="1"/>
          </p:cNvSpPr>
          <p:nvPr>
            <p:ph type="sldNum" sz="quarter" idx="11"/>
          </p:nvPr>
        </p:nvSpPr>
        <p:spPr>
          <a:noFill/>
          <a:ln>
            <a:miter lim="800000"/>
            <a:headEnd/>
            <a:tailEnd/>
          </a:ln>
        </p:spPr>
        <p:txBody>
          <a:bodyPr/>
          <a:lstStyle/>
          <a:p>
            <a:fld id="{6438479E-B053-4B7B-925F-2281AB32589C}" type="slidenum">
              <a:rPr lang="en-US" smtClean="0">
                <a:ea typeface="ＭＳ Ｐゴシック" pitchFamily="34" charset="-128"/>
              </a:rPr>
              <a:pPr/>
              <a:t>9</a:t>
            </a:fld>
            <a:endParaRPr lang="en-US" smtClean="0">
              <a:ea typeface="ＭＳ Ｐゴシック" pitchFamily="34" charset="-128"/>
            </a:endParaRPr>
          </a:p>
        </p:txBody>
      </p:sp>
      <p:sp>
        <p:nvSpPr>
          <p:cNvPr id="32771" name="Rectangle 5"/>
          <p:cNvSpPr>
            <a:spLocks noGrp="1" noChangeArrowheads="1"/>
          </p:cNvSpPr>
          <p:nvPr>
            <p:ph type="body" sz="half" idx="1"/>
          </p:nvPr>
        </p:nvSpPr>
        <p:spPr>
          <a:xfrm>
            <a:off x="574675" y="1052513"/>
            <a:ext cx="4017963" cy="5256212"/>
          </a:xfrm>
        </p:spPr>
        <p:txBody>
          <a:bodyPr/>
          <a:lstStyle/>
          <a:p>
            <a:pPr marL="266700" indent="-266700" eaLnBrk="1" hangingPunct="1">
              <a:lnSpc>
                <a:spcPct val="80000"/>
              </a:lnSpc>
              <a:buFont typeface="Arial" charset="0"/>
              <a:buNone/>
            </a:pPr>
            <a:r>
              <a:rPr lang="en-US" sz="1800" smtClean="0"/>
              <a:t>Current Categories</a:t>
            </a:r>
          </a:p>
          <a:p>
            <a:pPr marL="266700" indent="-266700" eaLnBrk="1" hangingPunct="1">
              <a:lnSpc>
                <a:spcPct val="80000"/>
              </a:lnSpc>
              <a:buFont typeface="Arial" charset="0"/>
              <a:buAutoNum type="arabicPeriod"/>
            </a:pPr>
            <a:r>
              <a:rPr lang="en-US" sz="1400" smtClean="0"/>
              <a:t>Large household appliances (e.g. fridges, washing machines, microwaves, electric radiators, air conditioner appliances)</a:t>
            </a:r>
          </a:p>
          <a:p>
            <a:pPr marL="266700" indent="-266700" eaLnBrk="1" hangingPunct="1">
              <a:lnSpc>
                <a:spcPct val="80000"/>
              </a:lnSpc>
              <a:buFont typeface="Arial" charset="0"/>
              <a:buAutoNum type="arabicPeriod"/>
            </a:pPr>
            <a:r>
              <a:rPr lang="en-US" sz="1400" smtClean="0"/>
              <a:t>Small household appliances (e.g. vacuum cleaners, toasters, tooth brushes, clocks)</a:t>
            </a:r>
          </a:p>
          <a:p>
            <a:pPr marL="266700" indent="-266700" eaLnBrk="1" hangingPunct="1">
              <a:lnSpc>
                <a:spcPct val="80000"/>
              </a:lnSpc>
              <a:buFont typeface="Arial" charset="0"/>
              <a:buAutoNum type="arabicPeriod"/>
            </a:pPr>
            <a:r>
              <a:rPr lang="en-US" sz="1400" smtClean="0"/>
              <a:t>IT and telecommunications equipment (e.g. mainframes, PCs, laptops, printers, photocopiers, telephones, mobile phones)</a:t>
            </a:r>
          </a:p>
          <a:p>
            <a:pPr marL="266700" indent="-266700" eaLnBrk="1" hangingPunct="1">
              <a:lnSpc>
                <a:spcPct val="80000"/>
              </a:lnSpc>
              <a:buFont typeface="Arial" charset="0"/>
              <a:buAutoNum type="arabicPeriod"/>
            </a:pPr>
            <a:r>
              <a:rPr lang="en-US" sz="1400" smtClean="0"/>
              <a:t>Consumer equipment [</a:t>
            </a:r>
            <a:r>
              <a:rPr lang="en-US" sz="1400" smtClean="0">
                <a:solidFill>
                  <a:schemeClr val="folHlink"/>
                </a:solidFill>
              </a:rPr>
              <a:t>and photovoltaic panels</a:t>
            </a:r>
            <a:r>
              <a:rPr lang="en-US" sz="1400" smtClean="0"/>
              <a:t>] (e.g. TVs, radios)</a:t>
            </a:r>
          </a:p>
          <a:p>
            <a:pPr marL="266700" indent="-266700" eaLnBrk="1" hangingPunct="1">
              <a:lnSpc>
                <a:spcPct val="80000"/>
              </a:lnSpc>
              <a:buFont typeface="Arial" charset="0"/>
              <a:buAutoNum type="arabicPeriod"/>
            </a:pPr>
            <a:r>
              <a:rPr lang="en-US" sz="1400" smtClean="0"/>
              <a:t>Lighting equipment</a:t>
            </a:r>
          </a:p>
          <a:p>
            <a:pPr marL="266700" indent="-266700" eaLnBrk="1" hangingPunct="1">
              <a:lnSpc>
                <a:spcPct val="80000"/>
              </a:lnSpc>
              <a:buFont typeface="Arial" charset="0"/>
              <a:buAutoNum type="arabicPeriod"/>
            </a:pPr>
            <a:r>
              <a:rPr lang="en-US" sz="1400" smtClean="0"/>
              <a:t>Electrical and electronic tools (excluding large-scale stationary industrial tools) (e.g. drills, sewing machines, lawn mowers)</a:t>
            </a:r>
          </a:p>
          <a:p>
            <a:pPr marL="266700" indent="-266700" eaLnBrk="1" hangingPunct="1">
              <a:lnSpc>
                <a:spcPct val="80000"/>
              </a:lnSpc>
              <a:buFont typeface="Arial" charset="0"/>
              <a:buAutoNum type="arabicPeriod"/>
            </a:pPr>
            <a:r>
              <a:rPr lang="en-US" sz="1400" smtClean="0"/>
              <a:t>Toys, leisure and sports equipment (e.g. hand-held video games consoles, video games, sports equipment with electrical components)</a:t>
            </a:r>
          </a:p>
          <a:p>
            <a:pPr marL="266700" indent="-266700" eaLnBrk="1" hangingPunct="1">
              <a:lnSpc>
                <a:spcPct val="80000"/>
              </a:lnSpc>
              <a:buFont typeface="Arial" charset="0"/>
              <a:buAutoNum type="arabicPeriod"/>
            </a:pPr>
            <a:r>
              <a:rPr lang="en-US" sz="1400" smtClean="0"/>
              <a:t>Medical devices (excluding all implanted and infected products) (e.g. radiotherapy equipment, ventilators, dialysis equipment)</a:t>
            </a:r>
          </a:p>
          <a:p>
            <a:pPr marL="266700" indent="-266700" eaLnBrk="1" hangingPunct="1">
              <a:lnSpc>
                <a:spcPct val="80000"/>
              </a:lnSpc>
              <a:buFont typeface="Arial" charset="0"/>
              <a:buAutoNum type="arabicPeriod"/>
            </a:pPr>
            <a:r>
              <a:rPr lang="en-US" sz="1400" smtClean="0"/>
              <a:t>Monitoring and control instruments (e.g. smoke detectors, thermostats)</a:t>
            </a:r>
          </a:p>
          <a:p>
            <a:pPr marL="266700" indent="-266700" eaLnBrk="1" hangingPunct="1">
              <a:lnSpc>
                <a:spcPct val="80000"/>
              </a:lnSpc>
              <a:buFont typeface="Arial" charset="0"/>
              <a:buAutoNum type="arabicPeriod"/>
            </a:pPr>
            <a:r>
              <a:rPr lang="en-US" sz="1400" smtClean="0"/>
              <a:t>Automatic dispensers ( automatic dispensers for hot drinks, money, etc.)</a:t>
            </a:r>
          </a:p>
          <a:p>
            <a:pPr marL="266700" indent="-266700" eaLnBrk="1" hangingPunct="1">
              <a:lnSpc>
                <a:spcPct val="80000"/>
              </a:lnSpc>
            </a:pPr>
            <a:endParaRPr lang="en-US" sz="1400" smtClean="0"/>
          </a:p>
        </p:txBody>
      </p:sp>
      <p:sp>
        <p:nvSpPr>
          <p:cNvPr id="32772" name="Rectangle 6"/>
          <p:cNvSpPr>
            <a:spLocks noGrp="1" noChangeArrowheads="1"/>
          </p:cNvSpPr>
          <p:nvPr>
            <p:ph type="body" sz="half" idx="2"/>
          </p:nvPr>
        </p:nvSpPr>
        <p:spPr>
          <a:xfrm>
            <a:off x="4745038" y="1052513"/>
            <a:ext cx="4017962" cy="5080000"/>
          </a:xfrm>
        </p:spPr>
        <p:txBody>
          <a:bodyPr/>
          <a:lstStyle/>
          <a:p>
            <a:pPr marL="266700" indent="-266700" eaLnBrk="1" hangingPunct="1">
              <a:lnSpc>
                <a:spcPct val="80000"/>
              </a:lnSpc>
              <a:buFont typeface="Arial" charset="0"/>
              <a:buNone/>
            </a:pPr>
            <a:r>
              <a:rPr lang="en-US" sz="1800" smtClean="0"/>
              <a:t>Recast Annex III Categories</a:t>
            </a:r>
          </a:p>
          <a:p>
            <a:pPr marL="266700" indent="-266700" eaLnBrk="1" hangingPunct="1">
              <a:lnSpc>
                <a:spcPct val="80000"/>
              </a:lnSpc>
              <a:buFont typeface="Arial" charset="0"/>
              <a:buNone/>
            </a:pPr>
            <a:r>
              <a:rPr lang="en-US" sz="1400" smtClean="0"/>
              <a:t>(open scope)</a:t>
            </a:r>
          </a:p>
          <a:p>
            <a:pPr marL="266700" indent="-266700" eaLnBrk="1" hangingPunct="1">
              <a:lnSpc>
                <a:spcPct val="80000"/>
              </a:lnSpc>
            </a:pPr>
            <a:r>
              <a:rPr lang="en-US" sz="1400" smtClean="0">
                <a:solidFill>
                  <a:schemeClr val="folHlink"/>
                </a:solidFill>
              </a:rPr>
              <a:t>Temperature exchange equipment</a:t>
            </a:r>
          </a:p>
          <a:p>
            <a:pPr marL="266700" indent="-266700" eaLnBrk="1" hangingPunct="1">
              <a:lnSpc>
                <a:spcPct val="80000"/>
              </a:lnSpc>
            </a:pPr>
            <a:r>
              <a:rPr lang="en-US" sz="1400" smtClean="0">
                <a:solidFill>
                  <a:schemeClr val="folHlink"/>
                </a:solidFill>
              </a:rPr>
              <a:t>Screens, monitors, and equipment containing screens with surface &gt; 100cm2</a:t>
            </a:r>
          </a:p>
          <a:p>
            <a:pPr marL="266700" indent="-266700" eaLnBrk="1" hangingPunct="1">
              <a:lnSpc>
                <a:spcPct val="80000"/>
              </a:lnSpc>
            </a:pPr>
            <a:r>
              <a:rPr lang="en-US" sz="1400" smtClean="0">
                <a:solidFill>
                  <a:schemeClr val="folHlink"/>
                </a:solidFill>
              </a:rPr>
              <a:t>Lamps</a:t>
            </a:r>
          </a:p>
          <a:p>
            <a:pPr marL="266700" indent="-266700" eaLnBrk="1" hangingPunct="1">
              <a:lnSpc>
                <a:spcPct val="80000"/>
              </a:lnSpc>
            </a:pPr>
            <a:r>
              <a:rPr lang="en-US" sz="1400" smtClean="0">
                <a:solidFill>
                  <a:schemeClr val="folHlink"/>
                </a:solidFill>
              </a:rPr>
              <a:t>Large equipment (any external dimension &gt; 50cm)</a:t>
            </a:r>
          </a:p>
          <a:p>
            <a:pPr marL="266700" indent="-266700" eaLnBrk="1" hangingPunct="1">
              <a:lnSpc>
                <a:spcPct val="80000"/>
              </a:lnSpc>
            </a:pPr>
            <a:r>
              <a:rPr lang="en-US" sz="1400" smtClean="0">
                <a:solidFill>
                  <a:schemeClr val="folHlink"/>
                </a:solidFill>
              </a:rPr>
              <a:t>Small equipment (no external dimension &gt; 50cm)</a:t>
            </a:r>
          </a:p>
          <a:p>
            <a:pPr marL="266700" indent="-266700" eaLnBrk="1" hangingPunct="1">
              <a:lnSpc>
                <a:spcPct val="80000"/>
              </a:lnSpc>
            </a:pPr>
            <a:r>
              <a:rPr lang="en-US" sz="1400" smtClean="0">
                <a:solidFill>
                  <a:schemeClr val="folHlink"/>
                </a:solidFill>
              </a:rPr>
              <a:t>Small IT and telecommunications equipment (no external dimension &gt; 50cm)</a:t>
            </a:r>
            <a:r>
              <a:rPr lang="en-US" sz="1400" smtClean="0"/>
              <a:t> </a:t>
            </a:r>
          </a:p>
          <a:p>
            <a:pPr marL="266700" indent="-266700" eaLnBrk="1" hangingPunct="1">
              <a:lnSpc>
                <a:spcPct val="80000"/>
              </a:lnSpc>
            </a:pPr>
            <a:endParaRPr lang="en-US" sz="1400" smtClean="0"/>
          </a:p>
        </p:txBody>
      </p:sp>
    </p:spTree>
  </p:cSld>
  <p:clrMapOvr>
    <a:masterClrMapping/>
  </p:clrMapOvr>
  <p:transition/>
</p:sld>
</file>

<file path=ppt/theme/theme1.xml><?xml version="1.0" encoding="utf-8"?>
<a:theme xmlns:a="http://schemas.openxmlformats.org/drawingml/2006/main" name="B&amp;M_Praesentation_GER_engl_green">
  <a:themeElements>
    <a:clrScheme name="B&amp;M_Praesentation_GER_engl_green 2">
      <a:dk1>
        <a:srgbClr val="404143"/>
      </a:dk1>
      <a:lt1>
        <a:srgbClr val="FFFFFF"/>
      </a:lt1>
      <a:dk2>
        <a:srgbClr val="A50E29"/>
      </a:dk2>
      <a:lt2>
        <a:srgbClr val="404143"/>
      </a:lt2>
      <a:accent1>
        <a:srgbClr val="A50E29"/>
      </a:accent1>
      <a:accent2>
        <a:srgbClr val="C8A004"/>
      </a:accent2>
      <a:accent3>
        <a:srgbClr val="FFFFFF"/>
      </a:accent3>
      <a:accent4>
        <a:srgbClr val="353638"/>
      </a:accent4>
      <a:accent5>
        <a:srgbClr val="CFAAAC"/>
      </a:accent5>
      <a:accent6>
        <a:srgbClr val="B59103"/>
      </a:accent6>
      <a:hlink>
        <a:srgbClr val="546288"/>
      </a:hlink>
      <a:folHlink>
        <a:srgbClr val="7D8414"/>
      </a:folHlink>
    </a:clrScheme>
    <a:fontScheme name="B&amp;M_Praesentation_GER_engl_gree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xmlns:a="http://schemas.openxmlformats.org/drawingml/2006/main">
              <a:solidFill>
                <a:schemeClr val="accent1"/>
              </a:solidFill>
            </a14:hiddenFill>
          </a:ext>
          <a:ext uri="{91240B29-F687-4f45-9708-019B960494DF}">
            <a14:hiddenLine xmlns:a14="http://schemas.microsoft.com/office/drawing/2010/main" xmlns="" xmlns:a="http://schemas.openxmlformats.org/drawingml/2006/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xmlns:a="http://schemas.openxmlformats.org/drawingml/2006/main">
              <a:effectLst>
                <a:outerShdw blurRad="63500"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5000"/>
          </a:spcBef>
          <a:spcAft>
            <a:spcPct val="0"/>
          </a:spcAft>
          <a:buClr>
            <a:srgbClr val="A50E29"/>
          </a:buClr>
          <a:buSzTx/>
          <a:buFont typeface="Arial" charset="0"/>
          <a:buChar char="–"/>
          <a:tabLst/>
          <a:defRPr kumimoji="0" lang="en-US" sz="2400" b="0" i="0" u="none" strike="noStrike" cap="none" normalizeH="0" baseline="0">
            <a:ln>
              <a:noFill/>
            </a:ln>
            <a:solidFill>
              <a:srgbClr val="404143"/>
            </a:solidFill>
            <a:effectLst/>
            <a:latin typeface="Arial"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xmlns:a="http://schemas.openxmlformats.org/drawingml/2006/main">
              <a:solidFill>
                <a:schemeClr val="accent1"/>
              </a:solidFill>
            </a14:hiddenFill>
          </a:ext>
          <a:ext uri="{91240B29-F687-4f45-9708-019B960494DF}">
            <a14:hiddenLine xmlns:a14="http://schemas.microsoft.com/office/drawing/2010/main" xmlns="" xmlns:a="http://schemas.openxmlformats.org/drawingml/2006/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xmlns:a="http://schemas.openxmlformats.org/drawingml/2006/main">
              <a:effectLst>
                <a:outerShdw blurRad="63500"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5000"/>
          </a:spcBef>
          <a:spcAft>
            <a:spcPct val="0"/>
          </a:spcAft>
          <a:buClr>
            <a:srgbClr val="A50E29"/>
          </a:buClr>
          <a:buSzTx/>
          <a:buFont typeface="Arial" charset="0"/>
          <a:buChar char="–"/>
          <a:tabLst/>
          <a:defRPr kumimoji="0" lang="en-US" sz="2400" b="0" i="0" u="none" strike="noStrike" cap="none" normalizeH="0" baseline="0">
            <a:ln>
              <a:noFill/>
            </a:ln>
            <a:solidFill>
              <a:srgbClr val="404143"/>
            </a:solidFill>
            <a:effectLst/>
            <a:latin typeface="Arial" charset="0"/>
            <a:ea typeface="ＭＳ Ｐゴシック" charset="0"/>
          </a:defRPr>
        </a:defPPr>
      </a:lstStyle>
    </a:lnDef>
  </a:objectDefaults>
  <a:extraClrSchemeLst>
    <a:extraClrScheme>
      <a:clrScheme name="B&amp;M_Praesentation_GER_engl_green 1">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amp;M_Praesentation_GER_engl_green 2">
        <a:dk1>
          <a:srgbClr val="404143"/>
        </a:dk1>
        <a:lt1>
          <a:srgbClr val="FFFFFF"/>
        </a:lt1>
        <a:dk2>
          <a:srgbClr val="A50E29"/>
        </a:dk2>
        <a:lt2>
          <a:srgbClr val="404143"/>
        </a:lt2>
        <a:accent1>
          <a:srgbClr val="A50E29"/>
        </a:accent1>
        <a:accent2>
          <a:srgbClr val="C8A004"/>
        </a:accent2>
        <a:accent3>
          <a:srgbClr val="FFFFFF"/>
        </a:accent3>
        <a:accent4>
          <a:srgbClr val="353638"/>
        </a:accent4>
        <a:accent5>
          <a:srgbClr val="CFAAAC"/>
        </a:accent5>
        <a:accent6>
          <a:srgbClr val="B59103"/>
        </a:accent6>
        <a:hlink>
          <a:srgbClr val="546288"/>
        </a:hlink>
        <a:folHlink>
          <a:srgbClr val="7D841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B&amp;M_Praesentation_GER_engl_green</Template>
  <TotalTime>175</TotalTime>
  <Words>3332</Words>
  <Application>Microsoft Macintosh PowerPoint</Application>
  <PresentationFormat>Presentación en pantalla (4:3)</PresentationFormat>
  <Paragraphs>308</Paragraphs>
  <Slides>34</Slides>
  <Notes>34</Notes>
  <HiddenSlides>0</HiddenSlides>
  <MMClips>0</MMClips>
  <ScaleCrop>false</ScaleCrop>
  <HeadingPairs>
    <vt:vector size="4" baseType="variant">
      <vt:variant>
        <vt:lpstr>Plantilla de diseño</vt:lpstr>
      </vt:variant>
      <vt:variant>
        <vt:i4>1</vt:i4>
      </vt:variant>
      <vt:variant>
        <vt:lpstr>Títulos de diapositiva</vt:lpstr>
      </vt:variant>
      <vt:variant>
        <vt:i4>34</vt:i4>
      </vt:variant>
    </vt:vector>
  </HeadingPairs>
  <TitlesOfParts>
    <vt:vector size="35" baseType="lpstr">
      <vt:lpstr>B&amp;M_Praesentation_GER_engl_green</vt:lpstr>
      <vt:lpstr>The Recast of the WEEE Directive</vt:lpstr>
      <vt:lpstr>Diapositiva 2</vt:lpstr>
      <vt:lpstr>The Existing WEEE Directive 2002/95/EC</vt:lpstr>
      <vt:lpstr>Overview</vt:lpstr>
      <vt:lpstr>The Need for a Recast</vt:lpstr>
      <vt:lpstr>The Current Status of the WEEE Recast</vt:lpstr>
      <vt:lpstr>Diapositiva 7</vt:lpstr>
      <vt:lpstr>Categories of EEE</vt:lpstr>
      <vt:lpstr>Diapositiva 9</vt:lpstr>
      <vt:lpstr>Six year transitional period</vt:lpstr>
      <vt:lpstr>Exclusions</vt:lpstr>
      <vt:lpstr>Exclusions</vt:lpstr>
      <vt:lpstr>Exclusions</vt:lpstr>
      <vt:lpstr>Diapositiva 14</vt:lpstr>
      <vt:lpstr>Design</vt:lpstr>
      <vt:lpstr>Design</vt:lpstr>
      <vt:lpstr>Design</vt:lpstr>
      <vt:lpstr>Reuse</vt:lpstr>
      <vt:lpstr>Collection</vt:lpstr>
      <vt:lpstr>Recovery</vt:lpstr>
      <vt:lpstr>Treatment</vt:lpstr>
      <vt:lpstr>Waste Shipments</vt:lpstr>
      <vt:lpstr>Waste Shipments</vt:lpstr>
      <vt:lpstr>Waste Shipments</vt:lpstr>
      <vt:lpstr>Diapositiva 25</vt:lpstr>
      <vt:lpstr>The registration process</vt:lpstr>
      <vt:lpstr>Who must register? – Producers and ARs</vt:lpstr>
      <vt:lpstr>Authorised representatives (“ARs”)</vt:lpstr>
      <vt:lpstr>Diapositiva 29</vt:lpstr>
      <vt:lpstr>No harmonization of collection schemes</vt:lpstr>
      <vt:lpstr>Harmonization of scope</vt:lpstr>
      <vt:lpstr>Harmonization of surveillance and enforcement</vt:lpstr>
      <vt:lpstr>Harmonization of surveillance and enforcement</vt:lpstr>
      <vt:lpstr>Questions and Answers</vt:lpstr>
    </vt:vector>
  </TitlesOfParts>
  <Company>Baker &amp; McKenzie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Recast of the WEEE Directive</dc:title>
  <dc:creator>Administrator</dc:creator>
  <cp:lastModifiedBy>uca silva</cp:lastModifiedBy>
  <cp:revision>11</cp:revision>
  <dcterms:created xsi:type="dcterms:W3CDTF">2012-04-24T22:09:31Z</dcterms:created>
  <dcterms:modified xsi:type="dcterms:W3CDTF">2012-04-24T22:10:08Z</dcterms:modified>
</cp:coreProperties>
</file>